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4.png" ContentType="image/png"/>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13.png" ContentType="image/png"/>
  <Override PartName="/ppt/media/image1.wmf" ContentType="image/x-wmf"/>
  <Override PartName="/ppt/media/image3.wmf" ContentType="image/x-wmf"/>
  <Override PartName="/ppt/media/image5.png" ContentType="image/png"/>
  <Override PartName="/ppt/media/image2.png" ContentType="image/png"/>
  <Override PartName="/ppt/media/image4.wmf" ContentType="image/x-wmf"/>
  <Override PartName="/ppt/media/image6.wmf" ContentType="image/x-wmf"/>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Segoe UI"/>
              </a:rPr>
              <a:t>Click to move the slide</a:t>
            </a:r>
            <a:endParaRPr b="0" lang="en-US" sz="1800" spc="-1" strike="noStrike">
              <a:solidFill>
                <a:srgbClr val="000000"/>
              </a:solidFill>
              <a:latin typeface="Segoe UI"/>
            </a:endParaRPr>
          </a:p>
        </p:txBody>
      </p:sp>
      <p:sp>
        <p:nvSpPr>
          <p:cNvPr id="165" name="PlaceHolder 2"/>
          <p:cNvSpPr>
            <a:spLocks noGrp="1"/>
          </p:cNvSpPr>
          <p:nvPr>
            <p:ph type="body"/>
          </p:nvPr>
        </p:nvSpPr>
        <p:spPr>
          <a:xfrm>
            <a:off x="756000" y="5078520"/>
            <a:ext cx="6047640" cy="4811040"/>
          </a:xfrm>
          <a:prstGeom prst="rect">
            <a:avLst/>
          </a:prstGeom>
        </p:spPr>
        <p:txBody>
          <a:bodyPr lIns="0" rIns="0" tIns="0" bIns="0">
            <a:noAutofit/>
          </a:bodyPr>
          <a:p>
            <a:r>
              <a:rPr b="0" lang="en-GB" sz="2000" spc="-1" strike="noStrike">
                <a:latin typeface="Arial"/>
              </a:rPr>
              <a:t>Click to edit the notes format</a:t>
            </a:r>
            <a:endParaRPr b="0" lang="en-GB" sz="2000" spc="-1" strike="noStrike">
              <a:latin typeface="Arial"/>
            </a:endParaRPr>
          </a:p>
        </p:txBody>
      </p:sp>
      <p:sp>
        <p:nvSpPr>
          <p:cNvPr id="166" name="PlaceHolder 3"/>
          <p:cNvSpPr>
            <a:spLocks noGrp="1"/>
          </p:cNvSpPr>
          <p:nvPr>
            <p:ph type="hdr"/>
          </p:nvPr>
        </p:nvSpPr>
        <p:spPr>
          <a:xfrm>
            <a:off x="0" y="0"/>
            <a:ext cx="3280680" cy="534240"/>
          </a:xfrm>
          <a:prstGeom prst="rect">
            <a:avLst/>
          </a:prstGeom>
        </p:spPr>
        <p:txBody>
          <a:bodyPr lIns="0" rIns="0" tIns="0" bIns="0">
            <a:noAutofit/>
          </a:bodyPr>
          <a:p>
            <a:r>
              <a:rPr b="0" lang="en-GB" sz="1400" spc="-1" strike="noStrike">
                <a:latin typeface="Times New Roman"/>
              </a:rPr>
              <a:t>&lt;header&gt;</a:t>
            </a:r>
            <a:endParaRPr b="0" lang="en-GB" sz="1400" spc="-1" strike="noStrike">
              <a:latin typeface="Times New Roman"/>
            </a:endParaRPr>
          </a:p>
        </p:txBody>
      </p:sp>
      <p:sp>
        <p:nvSpPr>
          <p:cNvPr id="167" name="PlaceHolder 4"/>
          <p:cNvSpPr>
            <a:spLocks noGrp="1"/>
          </p:cNvSpPr>
          <p:nvPr>
            <p:ph type="dt"/>
          </p:nvPr>
        </p:nvSpPr>
        <p:spPr>
          <a:xfrm>
            <a:off x="4278960" y="0"/>
            <a:ext cx="3280680" cy="534240"/>
          </a:xfrm>
          <a:prstGeom prst="rect">
            <a:avLst/>
          </a:prstGeom>
        </p:spPr>
        <p:txBody>
          <a:bodyPr lIns="0" rIns="0" tIns="0" bIns="0">
            <a:noAutofit/>
          </a:bodyPr>
          <a:p>
            <a:pPr algn="r"/>
            <a:r>
              <a:rPr b="0" lang="en-GB" sz="1400" spc="-1" strike="noStrike">
                <a:latin typeface="Times New Roman"/>
              </a:rPr>
              <a:t>&lt;date/time&gt;</a:t>
            </a:r>
            <a:endParaRPr b="0" lang="en-GB" sz="1400" spc="-1" strike="noStrike">
              <a:latin typeface="Times New Roman"/>
            </a:endParaRPr>
          </a:p>
        </p:txBody>
      </p:sp>
      <p:sp>
        <p:nvSpPr>
          <p:cNvPr id="168" name="PlaceHolder 5"/>
          <p:cNvSpPr>
            <a:spLocks noGrp="1"/>
          </p:cNvSpPr>
          <p:nvPr>
            <p:ph type="ftr"/>
          </p:nvPr>
        </p:nvSpPr>
        <p:spPr>
          <a:xfrm>
            <a:off x="0" y="10157400"/>
            <a:ext cx="3280680" cy="534240"/>
          </a:xfrm>
          <a:prstGeom prst="rect">
            <a:avLst/>
          </a:prstGeom>
        </p:spPr>
        <p:txBody>
          <a:bodyPr lIns="0" rIns="0" tIns="0" bIns="0" anchor="b">
            <a:noAutofit/>
          </a:bodyPr>
          <a:p>
            <a:r>
              <a:rPr b="0" lang="en-GB" sz="1400" spc="-1" strike="noStrike">
                <a:latin typeface="Times New Roman"/>
              </a:rPr>
              <a:t>&lt;footer&gt;</a:t>
            </a:r>
            <a:endParaRPr b="0" lang="en-GB" sz="1400" spc="-1" strike="noStrike">
              <a:latin typeface="Times New Roman"/>
            </a:endParaRPr>
          </a:p>
        </p:txBody>
      </p:sp>
      <p:sp>
        <p:nvSpPr>
          <p:cNvPr id="16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B037F088-3181-4B3E-B90F-4F38B9EF98A6}"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sldImg"/>
          </p:nvPr>
        </p:nvSpPr>
        <p:spPr>
          <a:xfrm>
            <a:off x="685800" y="1143000"/>
            <a:ext cx="5486040" cy="3085920"/>
          </a:xfrm>
          <a:prstGeom prst="rect">
            <a:avLst/>
          </a:prstGeom>
        </p:spPr>
      </p:sp>
      <p:sp>
        <p:nvSpPr>
          <p:cNvPr id="596"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59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DA0BF76-C9AF-4330-B80C-A5EC1B80E90F}"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sldImg"/>
          </p:nvPr>
        </p:nvSpPr>
        <p:spPr>
          <a:xfrm>
            <a:off x="685800" y="1143000"/>
            <a:ext cx="5486040" cy="3085920"/>
          </a:xfrm>
          <a:prstGeom prst="rect">
            <a:avLst/>
          </a:prstGeom>
        </p:spPr>
      </p:sp>
      <p:sp>
        <p:nvSpPr>
          <p:cNvPr id="623"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6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33FA57F-F140-4F33-AFC7-D288FCC1CA6F}"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685800" y="1143000"/>
            <a:ext cx="5486040" cy="3085920"/>
          </a:xfrm>
          <a:prstGeom prst="rect">
            <a:avLst/>
          </a:prstGeom>
        </p:spPr>
      </p:sp>
      <p:sp>
        <p:nvSpPr>
          <p:cNvPr id="599"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60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6A52EC2-70F2-4978-9F6B-435C8077B48D}"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ldImg"/>
          </p:nvPr>
        </p:nvSpPr>
        <p:spPr>
          <a:xfrm>
            <a:off x="685800" y="1143000"/>
            <a:ext cx="5486040" cy="3085920"/>
          </a:xfrm>
          <a:prstGeom prst="rect">
            <a:avLst/>
          </a:prstGeom>
        </p:spPr>
      </p:sp>
      <p:sp>
        <p:nvSpPr>
          <p:cNvPr id="602"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60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101E1B9D-F53C-4262-BE85-AE09B3CFBE93}"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685800" y="1143000"/>
            <a:ext cx="5486040" cy="3085920"/>
          </a:xfrm>
          <a:prstGeom prst="rect">
            <a:avLst/>
          </a:prstGeom>
        </p:spPr>
      </p:sp>
      <p:sp>
        <p:nvSpPr>
          <p:cNvPr id="605"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60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7A54DD2-56C6-43FB-AB2C-9BAFF29D1380}"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685800" y="1143000"/>
            <a:ext cx="5486040" cy="3085920"/>
          </a:xfrm>
          <a:prstGeom prst="rect">
            <a:avLst/>
          </a:prstGeom>
        </p:spPr>
      </p:sp>
      <p:sp>
        <p:nvSpPr>
          <p:cNvPr id="608"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60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7BA9331-CAE8-4463-9A23-DC73A4E699C4}"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685800" y="1143000"/>
            <a:ext cx="5486040" cy="3085920"/>
          </a:xfrm>
          <a:prstGeom prst="rect">
            <a:avLst/>
          </a:prstGeom>
        </p:spPr>
      </p:sp>
      <p:sp>
        <p:nvSpPr>
          <p:cNvPr id="611"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61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D2DDBC8-C807-41DA-8CBE-4F64C0CA11EF}"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685800" y="1143000"/>
            <a:ext cx="5486040" cy="3085920"/>
          </a:xfrm>
          <a:prstGeom prst="rect">
            <a:avLst/>
          </a:prstGeom>
        </p:spPr>
      </p:sp>
      <p:sp>
        <p:nvSpPr>
          <p:cNvPr id="614"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61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D8C3612-C7F7-461E-8150-B97F3C14A8BB}"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685800" y="1143000"/>
            <a:ext cx="5486040" cy="3085920"/>
          </a:xfrm>
          <a:prstGeom prst="rect">
            <a:avLst/>
          </a:prstGeom>
        </p:spPr>
      </p:sp>
      <p:sp>
        <p:nvSpPr>
          <p:cNvPr id="617"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61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88454AF1-B32F-411F-B95F-49FFBB5E89E9}" type="slidenum">
              <a:rPr b="0" lang="en-GB" sz="1200" spc="-1" strike="noStrike">
                <a:latin typeface="Times New Roman"/>
              </a:rPr>
              <a:t>&lt;number&gt;</a:t>
            </a:fld>
            <a:endParaRPr b="0" lang="en-GB"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sldImg"/>
          </p:nvPr>
        </p:nvSpPr>
        <p:spPr>
          <a:xfrm>
            <a:off x="685800" y="1143000"/>
            <a:ext cx="5486040" cy="3085920"/>
          </a:xfrm>
          <a:prstGeom prst="rect">
            <a:avLst/>
          </a:prstGeom>
        </p:spPr>
      </p:sp>
      <p:sp>
        <p:nvSpPr>
          <p:cNvPr id="620" name="PlaceHolder 2"/>
          <p:cNvSpPr>
            <a:spLocks noGrp="1"/>
          </p:cNvSpPr>
          <p:nvPr>
            <p:ph type="body"/>
          </p:nvPr>
        </p:nvSpPr>
        <p:spPr>
          <a:xfrm>
            <a:off x="685800" y="4400640"/>
            <a:ext cx="5486040" cy="3600000"/>
          </a:xfrm>
          <a:prstGeom prst="rect">
            <a:avLst/>
          </a:prstGeom>
        </p:spPr>
        <p:txBody>
          <a:bodyPr>
            <a:noAutofit/>
          </a:bodyPr>
          <a:p>
            <a:endParaRPr b="0" lang="en-GB" sz="2000" spc="-1" strike="noStrike">
              <a:latin typeface="Arial"/>
            </a:endParaRPr>
          </a:p>
        </p:txBody>
      </p:sp>
      <p:sp>
        <p:nvSpPr>
          <p:cNvPr id="62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EB9C642-DCDB-4E19-86CA-ED837FFC7F3C}" type="slidenum">
              <a:rPr b="0" lang="en-GB" sz="1200" spc="-1" strike="noStrike">
                <a:latin typeface="Times New Roman"/>
              </a:rPr>
              <a:t>&lt;number&gt;</a:t>
            </a:fld>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96182CB7-40A4-4904-80F1-3330A158A0E9}" type="datetime">
              <a:rPr b="0" lang="en-GB" sz="1200" spc="-1" strike="noStrike">
                <a:solidFill>
                  <a:srgbClr val="8b8b8b"/>
                </a:solidFill>
                <a:latin typeface="Segoe UI"/>
              </a:rPr>
              <a:t>24/04/19</a:t>
            </a:fld>
            <a:endParaRPr b="0" lang="en-GB" sz="1200" spc="-1" strike="noStrike">
              <a:latin typeface="Times New Roman"/>
            </a:endParaRPr>
          </a:p>
        </p:txBody>
      </p:sp>
      <p:sp>
        <p:nvSpPr>
          <p:cNvPr id="1" name="PlaceHolder 2"/>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2"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28F8E3A6-3EBC-43B3-8478-706AA122A680}" type="slidenum">
              <a:rPr b="0" lang="en-GB" sz="1200" spc="-1" strike="noStrike">
                <a:solidFill>
                  <a:srgbClr val="8b8b8b"/>
                </a:solidFill>
                <a:latin typeface="Segoe UI"/>
              </a:rPr>
              <a:t>&lt;number&gt;</a:t>
            </a:fld>
            <a:endParaRPr b="0" lang="en-GB" sz="1200" spc="-1" strike="noStrike">
              <a:latin typeface="Times New Roman"/>
            </a:endParaRPr>
          </a:p>
        </p:txBody>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Segoe UI"/>
              </a:rPr>
              <a:t>Click to edit the title text format</a:t>
            </a:r>
            <a:endParaRPr b="0" lang="en-US" sz="1800" spc="-1" strike="noStrike">
              <a:solidFill>
                <a:srgbClr val="000000"/>
              </a:solidFill>
              <a:latin typeface="Segoe UI"/>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Segoe UI"/>
              </a:rPr>
              <a:t>Click to edit the outline text format</a:t>
            </a:r>
            <a:endParaRPr b="0" lang="en-US" sz="2800" spc="-1" strike="noStrike">
              <a:solidFill>
                <a:srgbClr val="000000"/>
              </a:solidFill>
              <a:latin typeface="Segoe U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Segoe UI"/>
              </a:rPr>
              <a:t>Second Outline Level</a:t>
            </a:r>
            <a:endParaRPr b="0" lang="en-US" sz="2000" spc="-1" strike="noStrike">
              <a:solidFill>
                <a:srgbClr val="000000"/>
              </a:solidFill>
              <a:latin typeface="Segoe U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Segoe UI"/>
              </a:rPr>
              <a:t>Third Outline Level</a:t>
            </a:r>
            <a:endParaRPr b="0" lang="en-US" sz="1800" spc="-1" strike="noStrike">
              <a:solidFill>
                <a:srgbClr val="000000"/>
              </a:solidFill>
              <a:latin typeface="Segoe U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Segoe UI"/>
              </a:rPr>
              <a:t>Fourth Outline Level</a:t>
            </a:r>
            <a:endParaRPr b="0" lang="en-US" sz="1800" spc="-1" strike="noStrike">
              <a:solidFill>
                <a:srgbClr val="000000"/>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Segoe UI"/>
              </a:rPr>
              <a:t>Fifth Outline Level</a:t>
            </a:r>
            <a:endParaRPr b="0" lang="en-US" sz="2000" spc="-1" strike="noStrike">
              <a:solidFill>
                <a:srgbClr val="000000"/>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Segoe UI"/>
              </a:rPr>
              <a:t>Sixth Outline Level</a:t>
            </a:r>
            <a:endParaRPr b="0" lang="en-US" sz="2000" spc="-1" strike="noStrike">
              <a:solidFill>
                <a:srgbClr val="000000"/>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Segoe UI"/>
              </a:rPr>
              <a:t>Seventh Outline Level</a:t>
            </a:r>
            <a:endParaRPr b="0" lang="en-US" sz="2000" spc="-1" strike="noStrike">
              <a:solidFill>
                <a:srgbClr val="000000"/>
              </a:solidFill>
              <a:latin typeface="Segoe U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D284C3F9-09D2-495A-B1D3-8A9F445CD914}" type="datetime">
              <a:rPr b="0" lang="en-GB" sz="1200" spc="-1" strike="noStrike">
                <a:solidFill>
                  <a:srgbClr val="8b8b8b"/>
                </a:solidFill>
                <a:latin typeface="Calibri Light"/>
              </a:rPr>
              <a:t>24/04/19</a:t>
            </a:fld>
            <a:endParaRPr b="0" lang="en-GB" sz="1200" spc="-1" strike="noStrike">
              <a:latin typeface="Times New Roman"/>
            </a:endParaRPr>
          </a:p>
        </p:txBody>
      </p:sp>
      <p:sp>
        <p:nvSpPr>
          <p:cNvPr id="42" name="PlaceHolder 2"/>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43"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202F1D43-4CF9-4340-8AC9-E62A9A3B65FC}" type="slidenum">
              <a:rPr b="0" lang="en-GB" sz="1200" spc="-1" strike="noStrike">
                <a:solidFill>
                  <a:srgbClr val="8b8b8b"/>
                </a:solidFill>
                <a:latin typeface="Calibri Light"/>
              </a:rPr>
              <a:t>&lt;number&gt;</a:t>
            </a:fld>
            <a:endParaRPr b="0" lang="en-GB" sz="12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Light"/>
              </a:rPr>
              <a:t>Click to edit the title text format</a:t>
            </a:r>
            <a:endParaRPr b="0" lang="en-US" sz="1800" spc="-1" strike="noStrike">
              <a:solidFill>
                <a:srgbClr val="000000"/>
              </a:solidFill>
              <a:latin typeface="Calibri Light"/>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Light"/>
              </a:rPr>
              <a:t>Click to edit the outline text format</a:t>
            </a:r>
            <a:endParaRPr b="0" lang="en-US" sz="2800" spc="-1" strike="noStrike">
              <a:solidFill>
                <a:srgbClr val="000000"/>
              </a:solidFill>
              <a:latin typeface="Calibri Light"/>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Light"/>
              </a:rPr>
              <a:t>Second Outline Level</a:t>
            </a:r>
            <a:endParaRPr b="0" lang="en-US" sz="2000" spc="-1" strike="noStrike">
              <a:solidFill>
                <a:srgbClr val="000000"/>
              </a:solidFill>
              <a:latin typeface="Calibri Light"/>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Light"/>
              </a:rPr>
              <a:t>Third Outline Level</a:t>
            </a:r>
            <a:endParaRPr b="0" lang="en-US" sz="1800" spc="-1" strike="noStrike">
              <a:solidFill>
                <a:srgbClr val="000000"/>
              </a:solidFill>
              <a:latin typeface="Calibri Light"/>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Light"/>
              </a:rPr>
              <a:t>Fourth Outline Level</a:t>
            </a:r>
            <a:endParaRPr b="0" lang="en-US" sz="1800" spc="-1" strike="noStrike">
              <a:solidFill>
                <a:srgbClr val="000000"/>
              </a:solidFill>
              <a:latin typeface="Calibri Ligh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Light"/>
              </a:rPr>
              <a:t>Fifth Outline Level</a:t>
            </a:r>
            <a:endParaRPr b="0" lang="en-US" sz="2000" spc="-1" strike="noStrike">
              <a:solidFill>
                <a:srgbClr val="000000"/>
              </a:solidFill>
              <a:latin typeface="Calibri Ligh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Light"/>
              </a:rPr>
              <a:t>Sixth Outline Level</a:t>
            </a:r>
            <a:endParaRPr b="0" lang="en-US" sz="2000" spc="-1" strike="noStrike">
              <a:solidFill>
                <a:srgbClr val="000000"/>
              </a:solidFill>
              <a:latin typeface="Calibri Ligh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Light"/>
              </a:rPr>
              <a:t>Seventh Outline Level</a:t>
            </a:r>
            <a:endParaRPr b="0" lang="en-US" sz="2000" spc="-1" strike="noStrike">
              <a:solidFill>
                <a:srgbClr val="000000"/>
              </a:solidFill>
              <a:latin typeface="Calibri Light"/>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entury Gothic"/>
              </a:rPr>
              <a:t>Click to edit Master title style</a:t>
            </a:r>
            <a:endParaRPr b="0" lang="en-US" sz="4400" spc="-1" strike="noStrike">
              <a:solidFill>
                <a:srgbClr val="000000"/>
              </a:solidFill>
              <a:latin typeface="Calibri Light"/>
            </a:endParaRPr>
          </a:p>
        </p:txBody>
      </p:sp>
      <p:sp>
        <p:nvSpPr>
          <p:cNvPr id="83"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Light"/>
              </a:rPr>
              <a:t>Edit Master text styles</a:t>
            </a:r>
            <a:endParaRPr b="0" lang="en-US" sz="2800" spc="-1" strike="noStrike">
              <a:solidFill>
                <a:srgbClr val="000000"/>
              </a:solidFill>
              <a:latin typeface="Calibri Light"/>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Light"/>
              </a:rPr>
              <a:t>Second level</a:t>
            </a:r>
            <a:endParaRPr b="0" lang="en-US" sz="2400" spc="-1" strike="noStrike">
              <a:solidFill>
                <a:srgbClr val="000000"/>
              </a:solidFill>
              <a:latin typeface="Calibri Light"/>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Light"/>
              </a:rPr>
              <a:t>Third level</a:t>
            </a:r>
            <a:endParaRPr b="0" lang="en-US" sz="2000" spc="-1" strike="noStrike">
              <a:solidFill>
                <a:srgbClr val="000000"/>
              </a:solidFill>
              <a:latin typeface="Calibri Light"/>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Light"/>
              </a:rPr>
              <a:t>Fourth level</a:t>
            </a:r>
            <a:endParaRPr b="0" lang="en-US" sz="1800" spc="-1" strike="noStrike">
              <a:solidFill>
                <a:srgbClr val="000000"/>
              </a:solidFill>
              <a:latin typeface="Calibri Light"/>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Light"/>
              </a:rPr>
              <a:t>Fifth level</a:t>
            </a:r>
            <a:endParaRPr b="0" lang="en-US" sz="1800" spc="-1" strike="noStrike">
              <a:solidFill>
                <a:srgbClr val="000000"/>
              </a:solidFill>
              <a:latin typeface="Calibri Light"/>
            </a:endParaRPr>
          </a:p>
        </p:txBody>
      </p:sp>
      <p:sp>
        <p:nvSpPr>
          <p:cNvPr id="84"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55561438-C536-4A9B-8ADC-AE3199F08D98}" type="datetime">
              <a:rPr b="0" lang="en-GB" sz="1200" spc="-1" strike="noStrike">
                <a:solidFill>
                  <a:srgbClr val="8b8b8b"/>
                </a:solidFill>
                <a:latin typeface="Calibri Light"/>
              </a:rPr>
              <a:t>24/04/19</a:t>
            </a:fld>
            <a:endParaRPr b="0" lang="en-GB" sz="1200" spc="-1" strike="noStrike">
              <a:latin typeface="Times New Roman"/>
            </a:endParaRPr>
          </a:p>
        </p:txBody>
      </p:sp>
      <p:sp>
        <p:nvSpPr>
          <p:cNvPr id="85" name="PlaceHolder 4"/>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86"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67A42CA2-4B15-4CF5-9D33-AAEF69440EFB}" type="slidenum">
              <a:rPr b="0" lang="en-GB" sz="1200" spc="-1" strike="noStrike">
                <a:solidFill>
                  <a:srgbClr val="8b8b8b"/>
                </a:solidFill>
                <a:latin typeface="Calibri Light"/>
              </a:rPr>
              <a:t>&lt;number&gt;</a:t>
            </a:fld>
            <a:endParaRPr b="0" lang="en-GB"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7C543D0E-8442-49A6-BAE7-FF3B0664BBFD}" type="datetime">
              <a:rPr b="0" lang="en-GB" sz="1200" spc="-1" strike="noStrike">
                <a:solidFill>
                  <a:srgbClr val="8b8b8b"/>
                </a:solidFill>
                <a:latin typeface="Calibri"/>
              </a:rPr>
              <a:t>24/04/19</a:t>
            </a:fld>
            <a:endParaRPr b="0" lang="en-GB" sz="1200" spc="-1" strike="noStrike">
              <a:latin typeface="Times New Roman"/>
            </a:endParaRPr>
          </a:p>
        </p:txBody>
      </p:sp>
      <p:sp>
        <p:nvSpPr>
          <p:cNvPr id="124" name="PlaceHolder 2"/>
          <p:cNvSpPr>
            <a:spLocks noGrp="1"/>
          </p:cNvSpPr>
          <p:nvPr>
            <p:ph type="ftr"/>
          </p:nvPr>
        </p:nvSpPr>
        <p:spPr>
          <a:xfrm>
            <a:off x="4038480" y="6356520"/>
            <a:ext cx="4114440" cy="364680"/>
          </a:xfrm>
          <a:prstGeom prst="rect">
            <a:avLst/>
          </a:prstGeom>
        </p:spPr>
        <p:txBody>
          <a:bodyPr anchor="ctr">
            <a:noAutofit/>
          </a:bodyPr>
          <a:p>
            <a:endParaRPr b="0" lang="en-GB" sz="2400" spc="-1" strike="noStrike">
              <a:latin typeface="Times New Roman"/>
            </a:endParaRPr>
          </a:p>
        </p:txBody>
      </p:sp>
      <p:sp>
        <p:nvSpPr>
          <p:cNvPr id="125"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335BE1F3-F8D1-4255-A726-38EBFF1E3456}" type="slidenum">
              <a:rPr b="0" lang="en-GB" sz="1200" spc="-1" strike="noStrike">
                <a:solidFill>
                  <a:srgbClr val="8b8b8b"/>
                </a:solidFill>
                <a:latin typeface="Calibri"/>
              </a:rPr>
              <a:t>&lt;number&gt;</a:t>
            </a:fld>
            <a:endParaRPr b="0" lang="en-GB" sz="1200" spc="-1" strike="noStrike">
              <a:latin typeface="Times New Roman"/>
            </a:endParaRPr>
          </a:p>
        </p:txBody>
      </p:sp>
      <p:sp>
        <p:nvSpPr>
          <p:cNvPr id="126"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2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slideLayout" Target="../slideLayouts/slideLayout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wmf"/><Relationship Id="rId2" Type="http://schemas.openxmlformats.org/officeDocument/2006/relationships/image" Target="../media/image5.png"/><Relationship Id="rId3" Type="http://schemas.openxmlformats.org/officeDocument/2006/relationships/image" Target="../media/image6.wmf"/><Relationship Id="rId4" Type="http://schemas.openxmlformats.org/officeDocument/2006/relationships/slideLayout" Target="../slideLayouts/slideLayout1.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CustomShape 1"/>
          <p:cNvSpPr/>
          <p:nvPr/>
        </p:nvSpPr>
        <p:spPr>
          <a:xfrm>
            <a:off x="3331800" y="4086360"/>
            <a:ext cx="3924000" cy="3924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71" name="CustomShape 2"/>
          <p:cNvSpPr/>
          <p:nvPr/>
        </p:nvSpPr>
        <p:spPr>
          <a:xfrm>
            <a:off x="228600" y="328680"/>
            <a:ext cx="1904760" cy="190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72" name="CustomShape 3"/>
          <p:cNvSpPr/>
          <p:nvPr/>
        </p:nvSpPr>
        <p:spPr>
          <a:xfrm>
            <a:off x="8115480" y="-1295280"/>
            <a:ext cx="5466960" cy="54669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173" name="CustomShape 4"/>
          <p:cNvSpPr/>
          <p:nvPr/>
        </p:nvSpPr>
        <p:spPr>
          <a:xfrm>
            <a:off x="1181160" y="809640"/>
            <a:ext cx="9829440" cy="5238360"/>
          </a:xfrm>
          <a:prstGeom prst="rect">
            <a:avLst/>
          </a:prstGeom>
          <a:solidFill>
            <a:schemeClr val="bg1"/>
          </a:solidFill>
          <a:ln>
            <a:noFill/>
          </a:ln>
          <a:effectLst>
            <a:outerShdw algn="ctr" blurRad="6350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174" name="CustomShape 5"/>
          <p:cNvSpPr/>
          <p:nvPr/>
        </p:nvSpPr>
        <p:spPr>
          <a:xfrm>
            <a:off x="6400800" y="5394960"/>
            <a:ext cx="4304880" cy="39636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175" name="Group 6"/>
          <p:cNvGrpSpPr/>
          <p:nvPr/>
        </p:nvGrpSpPr>
        <p:grpSpPr>
          <a:xfrm>
            <a:off x="6553080" y="1173240"/>
            <a:ext cx="3766680" cy="4522320"/>
            <a:chOff x="6553080" y="1173240"/>
            <a:chExt cx="3766680" cy="4522320"/>
          </a:xfrm>
        </p:grpSpPr>
        <p:sp>
          <p:nvSpPr>
            <p:cNvPr id="176" name="CustomShape 7"/>
            <p:cNvSpPr/>
            <p:nvPr/>
          </p:nvSpPr>
          <p:spPr>
            <a:xfrm>
              <a:off x="8247240" y="1835280"/>
              <a:ext cx="1077480" cy="712440"/>
            </a:xfrm>
            <a:custGeom>
              <a:avLst/>
              <a:gdLst/>
              <a:ahLst/>
              <a:rect l="l" t="t" r="r" b="b"/>
              <a:pathLst>
                <a:path w="493" h="327">
                  <a:moveTo>
                    <a:pt x="51" y="0"/>
                  </a:moveTo>
                  <a:cubicBezTo>
                    <a:pt x="52" y="0"/>
                    <a:pt x="54" y="1"/>
                    <a:pt x="55" y="1"/>
                  </a:cubicBezTo>
                  <a:cubicBezTo>
                    <a:pt x="67" y="6"/>
                    <a:pt x="71" y="15"/>
                    <a:pt x="82" y="23"/>
                  </a:cubicBezTo>
                  <a:cubicBezTo>
                    <a:pt x="86" y="26"/>
                    <a:pt x="100" y="21"/>
                    <a:pt x="99" y="33"/>
                  </a:cubicBezTo>
                  <a:cubicBezTo>
                    <a:pt x="99" y="38"/>
                    <a:pt x="97" y="48"/>
                    <a:pt x="96" y="58"/>
                  </a:cubicBezTo>
                  <a:cubicBezTo>
                    <a:pt x="95" y="72"/>
                    <a:pt x="103" y="90"/>
                    <a:pt x="111" y="103"/>
                  </a:cubicBezTo>
                  <a:cubicBezTo>
                    <a:pt x="144" y="156"/>
                    <a:pt x="190" y="198"/>
                    <a:pt x="237" y="238"/>
                  </a:cubicBezTo>
                  <a:cubicBezTo>
                    <a:pt x="240" y="240"/>
                    <a:pt x="243" y="242"/>
                    <a:pt x="246" y="243"/>
                  </a:cubicBezTo>
                  <a:cubicBezTo>
                    <a:pt x="252" y="244"/>
                    <a:pt x="258" y="241"/>
                    <a:pt x="263" y="237"/>
                  </a:cubicBezTo>
                  <a:cubicBezTo>
                    <a:pt x="288" y="220"/>
                    <a:pt x="313" y="206"/>
                    <a:pt x="340" y="194"/>
                  </a:cubicBezTo>
                  <a:cubicBezTo>
                    <a:pt x="364" y="184"/>
                    <a:pt x="389" y="175"/>
                    <a:pt x="415" y="176"/>
                  </a:cubicBezTo>
                  <a:cubicBezTo>
                    <a:pt x="441" y="177"/>
                    <a:pt x="468" y="189"/>
                    <a:pt x="482" y="211"/>
                  </a:cubicBezTo>
                  <a:cubicBezTo>
                    <a:pt x="492" y="228"/>
                    <a:pt x="493" y="250"/>
                    <a:pt x="485" y="267"/>
                  </a:cubicBezTo>
                  <a:cubicBezTo>
                    <a:pt x="465" y="311"/>
                    <a:pt x="394" y="309"/>
                    <a:pt x="353" y="316"/>
                  </a:cubicBezTo>
                  <a:cubicBezTo>
                    <a:pt x="314" y="322"/>
                    <a:pt x="275" y="326"/>
                    <a:pt x="235" y="326"/>
                  </a:cubicBezTo>
                  <a:cubicBezTo>
                    <a:pt x="231" y="327"/>
                    <a:pt x="226" y="327"/>
                    <a:pt x="221" y="325"/>
                  </a:cubicBezTo>
                  <a:cubicBezTo>
                    <a:pt x="216" y="323"/>
                    <a:pt x="213" y="319"/>
                    <a:pt x="209" y="315"/>
                  </a:cubicBezTo>
                  <a:cubicBezTo>
                    <a:pt x="163" y="267"/>
                    <a:pt x="122" y="215"/>
                    <a:pt x="81" y="162"/>
                  </a:cubicBezTo>
                  <a:cubicBezTo>
                    <a:pt x="70" y="147"/>
                    <a:pt x="68" y="129"/>
                    <a:pt x="57" y="115"/>
                  </a:cubicBezTo>
                  <a:cubicBezTo>
                    <a:pt x="51" y="107"/>
                    <a:pt x="39" y="105"/>
                    <a:pt x="31" y="98"/>
                  </a:cubicBezTo>
                  <a:cubicBezTo>
                    <a:pt x="23" y="92"/>
                    <a:pt x="14" y="81"/>
                    <a:pt x="9" y="72"/>
                  </a:cubicBezTo>
                  <a:cubicBezTo>
                    <a:pt x="0" y="54"/>
                    <a:pt x="8" y="35"/>
                    <a:pt x="15" y="17"/>
                  </a:cubicBezTo>
                  <a:cubicBezTo>
                    <a:pt x="16" y="13"/>
                    <a:pt x="17" y="10"/>
                    <a:pt x="20" y="7"/>
                  </a:cubicBezTo>
                  <a:cubicBezTo>
                    <a:pt x="25" y="2"/>
                    <a:pt x="32" y="2"/>
                    <a:pt x="39" y="1"/>
                  </a:cubicBezTo>
                  <a:cubicBezTo>
                    <a:pt x="43" y="0"/>
                    <a:pt x="47" y="0"/>
                    <a:pt x="51" y="0"/>
                  </a:cubicBezTo>
                  <a:close/>
                </a:path>
              </a:pathLst>
            </a:custGeom>
            <a:solidFill>
              <a:srgbClr val="eac5b0"/>
            </a:solidFill>
            <a:ln>
              <a:noFill/>
            </a:ln>
          </p:spPr>
          <p:style>
            <a:lnRef idx="0"/>
            <a:fillRef idx="0"/>
            <a:effectRef idx="0"/>
            <a:fontRef idx="minor"/>
          </p:style>
        </p:sp>
        <p:sp>
          <p:nvSpPr>
            <p:cNvPr id="177" name="CustomShape 8"/>
            <p:cNvSpPr/>
            <p:nvPr/>
          </p:nvSpPr>
          <p:spPr>
            <a:xfrm>
              <a:off x="8389800" y="1947960"/>
              <a:ext cx="1444320" cy="657000"/>
            </a:xfrm>
            <a:custGeom>
              <a:avLst/>
              <a:gdLst/>
              <a:ahLst/>
              <a:rect l="l" t="t" r="r" b="b"/>
              <a:pathLst>
                <a:path w="661" h="301">
                  <a:moveTo>
                    <a:pt x="306" y="296"/>
                  </a:moveTo>
                  <a:cubicBezTo>
                    <a:pt x="272" y="300"/>
                    <a:pt x="238" y="301"/>
                    <a:pt x="205" y="298"/>
                  </a:cubicBezTo>
                  <a:cubicBezTo>
                    <a:pt x="193" y="297"/>
                    <a:pt x="181" y="296"/>
                    <a:pt x="170" y="291"/>
                  </a:cubicBezTo>
                  <a:cubicBezTo>
                    <a:pt x="153" y="284"/>
                    <a:pt x="140" y="270"/>
                    <a:pt x="127" y="257"/>
                  </a:cubicBezTo>
                  <a:cubicBezTo>
                    <a:pt x="81" y="209"/>
                    <a:pt x="35" y="160"/>
                    <a:pt x="0" y="104"/>
                  </a:cubicBezTo>
                  <a:cubicBezTo>
                    <a:pt x="17" y="94"/>
                    <a:pt x="33" y="84"/>
                    <a:pt x="50" y="75"/>
                  </a:cubicBezTo>
                  <a:cubicBezTo>
                    <a:pt x="53" y="73"/>
                    <a:pt x="56" y="71"/>
                    <a:pt x="60" y="71"/>
                  </a:cubicBezTo>
                  <a:cubicBezTo>
                    <a:pt x="64" y="71"/>
                    <a:pt x="68" y="75"/>
                    <a:pt x="72" y="78"/>
                  </a:cubicBezTo>
                  <a:cubicBezTo>
                    <a:pt x="101" y="106"/>
                    <a:pt x="130" y="134"/>
                    <a:pt x="159" y="163"/>
                  </a:cubicBezTo>
                  <a:cubicBezTo>
                    <a:pt x="163" y="167"/>
                    <a:pt x="168" y="172"/>
                    <a:pt x="174" y="173"/>
                  </a:cubicBezTo>
                  <a:cubicBezTo>
                    <a:pt x="179" y="174"/>
                    <a:pt x="184" y="173"/>
                    <a:pt x="188" y="172"/>
                  </a:cubicBezTo>
                  <a:cubicBezTo>
                    <a:pt x="268" y="149"/>
                    <a:pt x="339" y="90"/>
                    <a:pt x="410" y="50"/>
                  </a:cubicBezTo>
                  <a:cubicBezTo>
                    <a:pt x="446" y="30"/>
                    <a:pt x="483" y="10"/>
                    <a:pt x="523" y="7"/>
                  </a:cubicBezTo>
                  <a:cubicBezTo>
                    <a:pt x="609" y="0"/>
                    <a:pt x="661" y="101"/>
                    <a:pt x="597" y="164"/>
                  </a:cubicBezTo>
                  <a:cubicBezTo>
                    <a:pt x="520" y="238"/>
                    <a:pt x="414" y="283"/>
                    <a:pt x="306" y="296"/>
                  </a:cubicBezTo>
                  <a:close/>
                </a:path>
              </a:pathLst>
            </a:custGeom>
            <a:solidFill>
              <a:schemeClr val="accent4">
                <a:lumMod val="60000"/>
                <a:lumOff val="40000"/>
              </a:schemeClr>
            </a:solidFill>
            <a:ln>
              <a:noFill/>
            </a:ln>
          </p:spPr>
          <p:style>
            <a:lnRef idx="0"/>
            <a:fillRef idx="0"/>
            <a:effectRef idx="0"/>
            <a:fontRef idx="minor"/>
          </p:style>
        </p:sp>
        <p:sp>
          <p:nvSpPr>
            <p:cNvPr id="178" name="CustomShape 9"/>
            <p:cNvSpPr/>
            <p:nvPr/>
          </p:nvSpPr>
          <p:spPr>
            <a:xfrm>
              <a:off x="9150480" y="5299200"/>
              <a:ext cx="131400" cy="237600"/>
            </a:xfrm>
            <a:custGeom>
              <a:avLst/>
              <a:gdLst/>
              <a:ahLst/>
              <a:rect l="l" t="t" r="r" b="b"/>
              <a:pathLst>
                <a:path w="83" h="150">
                  <a:moveTo>
                    <a:pt x="81" y="13"/>
                  </a:moveTo>
                  <a:lnTo>
                    <a:pt x="83" y="150"/>
                  </a:lnTo>
                  <a:lnTo>
                    <a:pt x="3" y="150"/>
                  </a:lnTo>
                  <a:lnTo>
                    <a:pt x="0" y="0"/>
                  </a:lnTo>
                  <a:lnTo>
                    <a:pt x="81" y="13"/>
                  </a:lnTo>
                  <a:close/>
                </a:path>
              </a:pathLst>
            </a:custGeom>
            <a:solidFill>
              <a:srgbClr val="eac5b0"/>
            </a:solidFill>
            <a:ln>
              <a:noFill/>
            </a:ln>
          </p:spPr>
          <p:style>
            <a:lnRef idx="0"/>
            <a:fillRef idx="0"/>
            <a:effectRef idx="0"/>
            <a:fontRef idx="minor"/>
          </p:style>
        </p:sp>
        <p:sp>
          <p:nvSpPr>
            <p:cNvPr id="179" name="CustomShape 10"/>
            <p:cNvSpPr/>
            <p:nvPr/>
          </p:nvSpPr>
          <p:spPr>
            <a:xfrm>
              <a:off x="8980560" y="5504040"/>
              <a:ext cx="328320" cy="178920"/>
            </a:xfrm>
            <a:custGeom>
              <a:avLst/>
              <a:gdLst/>
              <a:ahLst/>
              <a:rect l="l" t="t" r="r" b="b"/>
              <a:pathLst>
                <a:path w="151" h="82">
                  <a:moveTo>
                    <a:pt x="85" y="0"/>
                  </a:moveTo>
                  <a:cubicBezTo>
                    <a:pt x="136" y="17"/>
                    <a:pt x="136" y="17"/>
                    <a:pt x="136" y="17"/>
                  </a:cubicBezTo>
                  <a:cubicBezTo>
                    <a:pt x="151" y="33"/>
                    <a:pt x="151" y="33"/>
                    <a:pt x="151" y="33"/>
                  </a:cubicBezTo>
                  <a:cubicBezTo>
                    <a:pt x="148" y="72"/>
                    <a:pt x="148" y="72"/>
                    <a:pt x="148" y="72"/>
                  </a:cubicBezTo>
                  <a:cubicBezTo>
                    <a:pt x="11" y="82"/>
                    <a:pt x="11" y="82"/>
                    <a:pt x="11" y="82"/>
                  </a:cubicBezTo>
                  <a:cubicBezTo>
                    <a:pt x="0" y="65"/>
                    <a:pt x="7" y="43"/>
                    <a:pt x="27" y="36"/>
                  </a:cubicBezTo>
                  <a:cubicBezTo>
                    <a:pt x="33" y="34"/>
                    <a:pt x="33" y="34"/>
                    <a:pt x="33" y="34"/>
                  </a:cubicBezTo>
                  <a:lnTo>
                    <a:pt x="85" y="0"/>
                  </a:lnTo>
                  <a:close/>
                </a:path>
              </a:pathLst>
            </a:custGeom>
            <a:solidFill>
              <a:srgbClr val="1a3151"/>
            </a:solidFill>
            <a:ln>
              <a:noFill/>
            </a:ln>
          </p:spPr>
          <p:style>
            <a:lnRef idx="0"/>
            <a:fillRef idx="0"/>
            <a:effectRef idx="0"/>
            <a:fontRef idx="minor"/>
          </p:style>
        </p:sp>
        <p:sp>
          <p:nvSpPr>
            <p:cNvPr id="180" name="CustomShape 11"/>
            <p:cNvSpPr/>
            <p:nvPr/>
          </p:nvSpPr>
          <p:spPr>
            <a:xfrm>
              <a:off x="10071000" y="5114880"/>
              <a:ext cx="210600" cy="247320"/>
            </a:xfrm>
            <a:custGeom>
              <a:avLst/>
              <a:gdLst/>
              <a:ahLst/>
              <a:rect l="l" t="t" r="r" b="b"/>
              <a:pathLst>
                <a:path w="133" h="156">
                  <a:moveTo>
                    <a:pt x="79" y="0"/>
                  </a:moveTo>
                  <a:lnTo>
                    <a:pt x="133" y="125"/>
                  </a:lnTo>
                  <a:lnTo>
                    <a:pt x="59" y="156"/>
                  </a:lnTo>
                  <a:lnTo>
                    <a:pt x="0" y="18"/>
                  </a:lnTo>
                  <a:lnTo>
                    <a:pt x="79" y="0"/>
                  </a:lnTo>
                  <a:close/>
                </a:path>
              </a:pathLst>
            </a:custGeom>
            <a:solidFill>
              <a:srgbClr val="eac5b0"/>
            </a:solidFill>
            <a:ln>
              <a:noFill/>
            </a:ln>
          </p:spPr>
          <p:style>
            <a:lnRef idx="0"/>
            <a:fillRef idx="0"/>
            <a:effectRef idx="0"/>
            <a:fontRef idx="minor"/>
          </p:style>
        </p:sp>
        <p:sp>
          <p:nvSpPr>
            <p:cNvPr id="181" name="CustomShape 12"/>
            <p:cNvSpPr/>
            <p:nvPr/>
          </p:nvSpPr>
          <p:spPr>
            <a:xfrm>
              <a:off x="10071000" y="5283360"/>
              <a:ext cx="248760" cy="347400"/>
            </a:xfrm>
            <a:custGeom>
              <a:avLst/>
              <a:gdLst/>
              <a:ahLst/>
              <a:rect l="l" t="t" r="r" b="b"/>
              <a:pathLst>
                <a:path w="114" h="159">
                  <a:moveTo>
                    <a:pt x="44" y="38"/>
                  </a:moveTo>
                  <a:cubicBezTo>
                    <a:pt x="46" y="36"/>
                    <a:pt x="48" y="34"/>
                    <a:pt x="51" y="32"/>
                  </a:cubicBezTo>
                  <a:cubicBezTo>
                    <a:pt x="57" y="27"/>
                    <a:pt x="109" y="0"/>
                    <a:pt x="114" y="12"/>
                  </a:cubicBezTo>
                  <a:cubicBezTo>
                    <a:pt x="114" y="14"/>
                    <a:pt x="114" y="16"/>
                    <a:pt x="114" y="19"/>
                  </a:cubicBezTo>
                  <a:cubicBezTo>
                    <a:pt x="109" y="54"/>
                    <a:pt x="101" y="89"/>
                    <a:pt x="89" y="123"/>
                  </a:cubicBezTo>
                  <a:cubicBezTo>
                    <a:pt x="84" y="138"/>
                    <a:pt x="76" y="154"/>
                    <a:pt x="61" y="157"/>
                  </a:cubicBezTo>
                  <a:cubicBezTo>
                    <a:pt x="54" y="159"/>
                    <a:pt x="47" y="158"/>
                    <a:pt x="41" y="156"/>
                  </a:cubicBezTo>
                  <a:cubicBezTo>
                    <a:pt x="31" y="154"/>
                    <a:pt x="21" y="151"/>
                    <a:pt x="12" y="148"/>
                  </a:cubicBezTo>
                  <a:cubicBezTo>
                    <a:pt x="9" y="146"/>
                    <a:pt x="5" y="145"/>
                    <a:pt x="3" y="142"/>
                  </a:cubicBezTo>
                  <a:cubicBezTo>
                    <a:pt x="0" y="135"/>
                    <a:pt x="6" y="128"/>
                    <a:pt x="12" y="124"/>
                  </a:cubicBezTo>
                  <a:cubicBezTo>
                    <a:pt x="19" y="121"/>
                    <a:pt x="27" y="118"/>
                    <a:pt x="30" y="112"/>
                  </a:cubicBezTo>
                  <a:cubicBezTo>
                    <a:pt x="31" y="109"/>
                    <a:pt x="31" y="105"/>
                    <a:pt x="32" y="102"/>
                  </a:cubicBezTo>
                  <a:cubicBezTo>
                    <a:pt x="33" y="78"/>
                    <a:pt x="29" y="55"/>
                    <a:pt x="44" y="38"/>
                  </a:cubicBezTo>
                  <a:close/>
                </a:path>
              </a:pathLst>
            </a:custGeom>
            <a:solidFill>
              <a:srgbClr val="1a3151"/>
            </a:solidFill>
            <a:ln>
              <a:noFill/>
            </a:ln>
          </p:spPr>
          <p:style>
            <a:lnRef idx="0"/>
            <a:fillRef idx="0"/>
            <a:effectRef idx="0"/>
            <a:fontRef idx="minor"/>
          </p:style>
        </p:sp>
        <p:sp>
          <p:nvSpPr>
            <p:cNvPr id="182" name="CustomShape 13"/>
            <p:cNvSpPr/>
            <p:nvPr/>
          </p:nvSpPr>
          <p:spPr>
            <a:xfrm>
              <a:off x="9229680" y="3040200"/>
              <a:ext cx="1033200" cy="2258640"/>
            </a:xfrm>
            <a:custGeom>
              <a:avLst/>
              <a:gdLst/>
              <a:ahLst/>
              <a:rect l="l" t="t" r="r" b="b"/>
              <a:pathLst>
                <a:path w="473" h="1035">
                  <a:moveTo>
                    <a:pt x="77" y="589"/>
                  </a:moveTo>
                  <a:cubicBezTo>
                    <a:pt x="96" y="677"/>
                    <a:pt x="150" y="740"/>
                    <a:pt x="209" y="804"/>
                  </a:cubicBezTo>
                  <a:cubicBezTo>
                    <a:pt x="276" y="878"/>
                    <a:pt x="339" y="955"/>
                    <a:pt x="397" y="1035"/>
                  </a:cubicBezTo>
                  <a:cubicBezTo>
                    <a:pt x="422" y="1025"/>
                    <a:pt x="448" y="1014"/>
                    <a:pt x="473" y="1004"/>
                  </a:cubicBezTo>
                  <a:cubicBezTo>
                    <a:pt x="452" y="881"/>
                    <a:pt x="394" y="768"/>
                    <a:pt x="348" y="652"/>
                  </a:cubicBezTo>
                  <a:cubicBezTo>
                    <a:pt x="317" y="571"/>
                    <a:pt x="292" y="485"/>
                    <a:pt x="290" y="398"/>
                  </a:cubicBezTo>
                  <a:cubicBezTo>
                    <a:pt x="290" y="355"/>
                    <a:pt x="300" y="315"/>
                    <a:pt x="306" y="273"/>
                  </a:cubicBezTo>
                  <a:cubicBezTo>
                    <a:pt x="313" y="221"/>
                    <a:pt x="313" y="167"/>
                    <a:pt x="319" y="114"/>
                  </a:cubicBezTo>
                  <a:cubicBezTo>
                    <a:pt x="321" y="97"/>
                    <a:pt x="323" y="76"/>
                    <a:pt x="309" y="65"/>
                  </a:cubicBezTo>
                  <a:cubicBezTo>
                    <a:pt x="303" y="59"/>
                    <a:pt x="295" y="57"/>
                    <a:pt x="287" y="56"/>
                  </a:cubicBezTo>
                  <a:cubicBezTo>
                    <a:pt x="0" y="0"/>
                    <a:pt x="40" y="423"/>
                    <a:pt x="77" y="589"/>
                  </a:cubicBezTo>
                </a:path>
              </a:pathLst>
            </a:custGeom>
            <a:solidFill>
              <a:srgbClr val="3ababa"/>
            </a:solidFill>
            <a:ln>
              <a:noFill/>
            </a:ln>
          </p:spPr>
          <p:style>
            <a:lnRef idx="0"/>
            <a:fillRef idx="0"/>
            <a:effectRef idx="0"/>
            <a:fontRef idx="minor"/>
          </p:style>
        </p:sp>
        <p:sp>
          <p:nvSpPr>
            <p:cNvPr id="183" name="CustomShape 14"/>
            <p:cNvSpPr/>
            <p:nvPr/>
          </p:nvSpPr>
          <p:spPr>
            <a:xfrm>
              <a:off x="8804160" y="3002040"/>
              <a:ext cx="1104480" cy="2450880"/>
            </a:xfrm>
            <a:custGeom>
              <a:avLst/>
              <a:gdLst/>
              <a:ahLst/>
              <a:rect l="l" t="t" r="r" b="b"/>
              <a:pathLst>
                <a:path w="505" h="1123">
                  <a:moveTo>
                    <a:pt x="505" y="148"/>
                  </a:moveTo>
                  <a:cubicBezTo>
                    <a:pt x="505" y="95"/>
                    <a:pt x="499" y="44"/>
                    <a:pt x="489" y="5"/>
                  </a:cubicBezTo>
                  <a:cubicBezTo>
                    <a:pt x="407" y="0"/>
                    <a:pt x="314" y="9"/>
                    <a:pt x="234" y="26"/>
                  </a:cubicBezTo>
                  <a:cubicBezTo>
                    <a:pt x="154" y="42"/>
                    <a:pt x="105" y="59"/>
                    <a:pt x="105" y="145"/>
                  </a:cubicBezTo>
                  <a:cubicBezTo>
                    <a:pt x="104" y="303"/>
                    <a:pt x="42" y="437"/>
                    <a:pt x="15" y="589"/>
                  </a:cubicBezTo>
                  <a:cubicBezTo>
                    <a:pt x="0" y="677"/>
                    <a:pt x="26" y="756"/>
                    <a:pt x="56" y="838"/>
                  </a:cubicBezTo>
                  <a:cubicBezTo>
                    <a:pt x="90" y="931"/>
                    <a:pt x="119" y="1026"/>
                    <a:pt x="143" y="1123"/>
                  </a:cubicBezTo>
                  <a:cubicBezTo>
                    <a:pt x="170" y="1123"/>
                    <a:pt x="197" y="1122"/>
                    <a:pt x="225" y="1122"/>
                  </a:cubicBezTo>
                  <a:cubicBezTo>
                    <a:pt x="252" y="1001"/>
                    <a:pt x="241" y="874"/>
                    <a:pt x="243" y="749"/>
                  </a:cubicBezTo>
                  <a:cubicBezTo>
                    <a:pt x="245" y="663"/>
                    <a:pt x="253" y="574"/>
                    <a:pt x="285" y="493"/>
                  </a:cubicBezTo>
                  <a:cubicBezTo>
                    <a:pt x="320" y="404"/>
                    <a:pt x="371" y="439"/>
                    <a:pt x="429" y="387"/>
                  </a:cubicBezTo>
                  <a:cubicBezTo>
                    <a:pt x="485" y="337"/>
                    <a:pt x="505" y="240"/>
                    <a:pt x="505" y="148"/>
                  </a:cubicBezTo>
                </a:path>
              </a:pathLst>
            </a:custGeom>
            <a:solidFill>
              <a:srgbClr val="3ababa"/>
            </a:solidFill>
            <a:ln>
              <a:noFill/>
            </a:ln>
          </p:spPr>
          <p:style>
            <a:lnRef idx="0"/>
            <a:fillRef idx="0"/>
            <a:effectRef idx="0"/>
            <a:fontRef idx="minor"/>
          </p:style>
        </p:sp>
        <p:sp>
          <p:nvSpPr>
            <p:cNvPr id="184" name="CustomShape 15"/>
            <p:cNvSpPr/>
            <p:nvPr/>
          </p:nvSpPr>
          <p:spPr>
            <a:xfrm>
              <a:off x="8975880" y="1917720"/>
              <a:ext cx="1096560" cy="1723680"/>
            </a:xfrm>
            <a:custGeom>
              <a:avLst/>
              <a:gdLst/>
              <a:ahLst/>
              <a:rect l="l" t="t" r="r" b="b"/>
              <a:pathLst>
                <a:path w="502" h="790">
                  <a:moveTo>
                    <a:pt x="334" y="38"/>
                  </a:moveTo>
                  <a:cubicBezTo>
                    <a:pt x="343" y="45"/>
                    <a:pt x="351" y="53"/>
                    <a:pt x="359" y="61"/>
                  </a:cubicBezTo>
                  <a:cubicBezTo>
                    <a:pt x="366" y="69"/>
                    <a:pt x="373" y="76"/>
                    <a:pt x="380" y="84"/>
                  </a:cubicBezTo>
                  <a:cubicBezTo>
                    <a:pt x="404" y="110"/>
                    <a:pt x="416" y="148"/>
                    <a:pt x="427" y="181"/>
                  </a:cubicBezTo>
                  <a:cubicBezTo>
                    <a:pt x="482" y="356"/>
                    <a:pt x="502" y="596"/>
                    <a:pt x="466" y="778"/>
                  </a:cubicBezTo>
                  <a:cubicBezTo>
                    <a:pt x="331" y="790"/>
                    <a:pt x="174" y="756"/>
                    <a:pt x="39" y="737"/>
                  </a:cubicBezTo>
                  <a:cubicBezTo>
                    <a:pt x="26" y="735"/>
                    <a:pt x="11" y="732"/>
                    <a:pt x="4" y="721"/>
                  </a:cubicBezTo>
                  <a:cubicBezTo>
                    <a:pt x="0" y="714"/>
                    <a:pt x="0" y="706"/>
                    <a:pt x="0" y="698"/>
                  </a:cubicBezTo>
                  <a:cubicBezTo>
                    <a:pt x="0" y="582"/>
                    <a:pt x="24" y="457"/>
                    <a:pt x="47" y="343"/>
                  </a:cubicBezTo>
                  <a:cubicBezTo>
                    <a:pt x="57" y="295"/>
                    <a:pt x="69" y="247"/>
                    <a:pt x="84" y="201"/>
                  </a:cubicBezTo>
                  <a:cubicBezTo>
                    <a:pt x="101" y="151"/>
                    <a:pt x="119" y="98"/>
                    <a:pt x="157" y="60"/>
                  </a:cubicBezTo>
                  <a:cubicBezTo>
                    <a:pt x="197" y="20"/>
                    <a:pt x="275" y="0"/>
                    <a:pt x="326" y="32"/>
                  </a:cubicBezTo>
                  <a:cubicBezTo>
                    <a:pt x="329" y="33"/>
                    <a:pt x="331" y="35"/>
                    <a:pt x="334" y="38"/>
                  </a:cubicBezTo>
                </a:path>
              </a:pathLst>
            </a:custGeom>
            <a:solidFill>
              <a:schemeClr val="accent4">
                <a:lumMod val="20000"/>
                <a:lumOff val="80000"/>
              </a:schemeClr>
            </a:solidFill>
            <a:ln>
              <a:noFill/>
            </a:ln>
          </p:spPr>
          <p:style>
            <a:lnRef idx="0"/>
            <a:fillRef idx="0"/>
            <a:effectRef idx="0"/>
            <a:fontRef idx="minor"/>
          </p:style>
        </p:sp>
        <p:sp>
          <p:nvSpPr>
            <p:cNvPr id="185" name="CustomShape 16"/>
            <p:cNvSpPr/>
            <p:nvPr/>
          </p:nvSpPr>
          <p:spPr>
            <a:xfrm>
              <a:off x="9412200" y="1255680"/>
              <a:ext cx="626760" cy="928440"/>
            </a:xfrm>
            <a:custGeom>
              <a:avLst/>
              <a:gdLst/>
              <a:ahLst/>
              <a:rect l="l" t="t" r="r" b="b"/>
              <a:pathLst>
                <a:path w="287" h="425">
                  <a:moveTo>
                    <a:pt x="122" y="365"/>
                  </a:moveTo>
                  <a:cubicBezTo>
                    <a:pt x="125" y="350"/>
                    <a:pt x="125" y="331"/>
                    <a:pt x="127" y="318"/>
                  </a:cubicBezTo>
                  <a:cubicBezTo>
                    <a:pt x="130" y="316"/>
                    <a:pt x="133" y="314"/>
                    <a:pt x="136" y="312"/>
                  </a:cubicBezTo>
                  <a:cubicBezTo>
                    <a:pt x="192" y="276"/>
                    <a:pt x="287" y="83"/>
                    <a:pt x="137" y="40"/>
                  </a:cubicBezTo>
                  <a:cubicBezTo>
                    <a:pt x="0" y="0"/>
                    <a:pt x="7" y="188"/>
                    <a:pt x="34" y="267"/>
                  </a:cubicBezTo>
                  <a:cubicBezTo>
                    <a:pt x="38" y="280"/>
                    <a:pt x="45" y="293"/>
                    <a:pt x="54" y="304"/>
                  </a:cubicBezTo>
                  <a:cubicBezTo>
                    <a:pt x="60" y="311"/>
                    <a:pt x="61" y="310"/>
                    <a:pt x="60" y="318"/>
                  </a:cubicBezTo>
                  <a:cubicBezTo>
                    <a:pt x="59" y="332"/>
                    <a:pt x="49" y="343"/>
                    <a:pt x="47" y="356"/>
                  </a:cubicBezTo>
                  <a:cubicBezTo>
                    <a:pt x="44" y="377"/>
                    <a:pt x="52" y="404"/>
                    <a:pt x="56" y="425"/>
                  </a:cubicBezTo>
                  <a:cubicBezTo>
                    <a:pt x="73" y="414"/>
                    <a:pt x="90" y="403"/>
                    <a:pt x="106" y="392"/>
                  </a:cubicBezTo>
                  <a:cubicBezTo>
                    <a:pt x="115" y="386"/>
                    <a:pt x="119" y="376"/>
                    <a:pt x="122" y="365"/>
                  </a:cubicBezTo>
                  <a:close/>
                </a:path>
              </a:pathLst>
            </a:custGeom>
            <a:solidFill>
              <a:srgbClr val="eac5b0"/>
            </a:solidFill>
            <a:ln>
              <a:noFill/>
            </a:ln>
          </p:spPr>
          <p:style>
            <a:lnRef idx="0"/>
            <a:fillRef idx="0"/>
            <a:effectRef idx="0"/>
            <a:fontRef idx="minor"/>
          </p:style>
        </p:sp>
        <p:sp>
          <p:nvSpPr>
            <p:cNvPr id="186" name="CustomShape 17"/>
            <p:cNvSpPr/>
            <p:nvPr/>
          </p:nvSpPr>
          <p:spPr>
            <a:xfrm>
              <a:off x="9383760" y="1479600"/>
              <a:ext cx="149040" cy="356760"/>
            </a:xfrm>
            <a:custGeom>
              <a:avLst/>
              <a:gdLst/>
              <a:ahLst/>
              <a:rect l="l" t="t" r="r" b="b"/>
              <a:pathLst>
                <a:path w="68" h="164">
                  <a:moveTo>
                    <a:pt x="15" y="94"/>
                  </a:moveTo>
                  <a:cubicBezTo>
                    <a:pt x="23" y="119"/>
                    <a:pt x="35" y="142"/>
                    <a:pt x="49" y="164"/>
                  </a:cubicBezTo>
                  <a:cubicBezTo>
                    <a:pt x="49" y="118"/>
                    <a:pt x="54" y="72"/>
                    <a:pt x="66" y="27"/>
                  </a:cubicBezTo>
                  <a:cubicBezTo>
                    <a:pt x="67" y="24"/>
                    <a:pt x="68" y="20"/>
                    <a:pt x="66" y="17"/>
                  </a:cubicBezTo>
                  <a:cubicBezTo>
                    <a:pt x="64" y="14"/>
                    <a:pt x="61" y="13"/>
                    <a:pt x="58" y="12"/>
                  </a:cubicBezTo>
                  <a:cubicBezTo>
                    <a:pt x="0" y="0"/>
                    <a:pt x="0" y="50"/>
                    <a:pt x="15" y="94"/>
                  </a:cubicBezTo>
                  <a:close/>
                </a:path>
              </a:pathLst>
            </a:custGeom>
            <a:solidFill>
              <a:srgbClr val="1a3151"/>
            </a:solidFill>
            <a:ln>
              <a:noFill/>
            </a:ln>
          </p:spPr>
          <p:style>
            <a:lnRef idx="0"/>
            <a:fillRef idx="0"/>
            <a:effectRef idx="0"/>
            <a:fontRef idx="minor"/>
          </p:style>
        </p:sp>
        <p:sp>
          <p:nvSpPr>
            <p:cNvPr id="187" name="CustomShape 18"/>
            <p:cNvSpPr/>
            <p:nvPr/>
          </p:nvSpPr>
          <p:spPr>
            <a:xfrm>
              <a:off x="9747360" y="1276200"/>
              <a:ext cx="296640" cy="587160"/>
            </a:xfrm>
            <a:custGeom>
              <a:avLst/>
              <a:gdLst/>
              <a:ahLst/>
              <a:rect l="l" t="t" r="r" b="b"/>
              <a:pathLst>
                <a:path w="136" h="269">
                  <a:moveTo>
                    <a:pt x="0" y="256"/>
                  </a:moveTo>
                  <a:cubicBezTo>
                    <a:pt x="9" y="269"/>
                    <a:pt x="29" y="266"/>
                    <a:pt x="44" y="259"/>
                  </a:cubicBezTo>
                  <a:cubicBezTo>
                    <a:pt x="102" y="229"/>
                    <a:pt x="136" y="158"/>
                    <a:pt x="123" y="94"/>
                  </a:cubicBezTo>
                  <a:cubicBezTo>
                    <a:pt x="113" y="41"/>
                    <a:pt x="45" y="0"/>
                    <a:pt x="31" y="67"/>
                  </a:cubicBezTo>
                  <a:cubicBezTo>
                    <a:pt x="26" y="90"/>
                    <a:pt x="41" y="123"/>
                    <a:pt x="38" y="149"/>
                  </a:cubicBezTo>
                  <a:cubicBezTo>
                    <a:pt x="33" y="187"/>
                    <a:pt x="15" y="222"/>
                    <a:pt x="0" y="256"/>
                  </a:cubicBezTo>
                  <a:close/>
                </a:path>
              </a:pathLst>
            </a:custGeom>
            <a:solidFill>
              <a:srgbClr val="1a3151"/>
            </a:solidFill>
            <a:ln>
              <a:noFill/>
            </a:ln>
          </p:spPr>
          <p:style>
            <a:lnRef idx="0"/>
            <a:fillRef idx="0"/>
            <a:effectRef idx="0"/>
            <a:fontRef idx="minor"/>
          </p:style>
        </p:sp>
        <p:sp>
          <p:nvSpPr>
            <p:cNvPr id="188" name="CustomShape 19"/>
            <p:cNvSpPr/>
            <p:nvPr/>
          </p:nvSpPr>
          <p:spPr>
            <a:xfrm>
              <a:off x="9128160" y="1173240"/>
              <a:ext cx="736200" cy="499680"/>
            </a:xfrm>
            <a:custGeom>
              <a:avLst/>
              <a:gdLst/>
              <a:ahLst/>
              <a:rect l="l" t="t" r="r" b="b"/>
              <a:pathLst>
                <a:path w="337" h="229">
                  <a:moveTo>
                    <a:pt x="132" y="28"/>
                  </a:moveTo>
                  <a:cubicBezTo>
                    <a:pt x="126" y="31"/>
                    <a:pt x="119" y="34"/>
                    <a:pt x="112" y="36"/>
                  </a:cubicBezTo>
                  <a:cubicBezTo>
                    <a:pt x="98" y="42"/>
                    <a:pt x="87" y="44"/>
                    <a:pt x="72" y="36"/>
                  </a:cubicBezTo>
                  <a:cubicBezTo>
                    <a:pt x="68" y="33"/>
                    <a:pt x="39" y="6"/>
                    <a:pt x="46" y="0"/>
                  </a:cubicBezTo>
                  <a:cubicBezTo>
                    <a:pt x="0" y="38"/>
                    <a:pt x="38" y="92"/>
                    <a:pt x="55" y="131"/>
                  </a:cubicBezTo>
                  <a:cubicBezTo>
                    <a:pt x="67" y="157"/>
                    <a:pt x="69" y="194"/>
                    <a:pt x="95" y="211"/>
                  </a:cubicBezTo>
                  <a:cubicBezTo>
                    <a:pt x="124" y="229"/>
                    <a:pt x="143" y="206"/>
                    <a:pt x="169" y="195"/>
                  </a:cubicBezTo>
                  <a:cubicBezTo>
                    <a:pt x="192" y="186"/>
                    <a:pt x="217" y="181"/>
                    <a:pt x="240" y="172"/>
                  </a:cubicBezTo>
                  <a:cubicBezTo>
                    <a:pt x="279" y="159"/>
                    <a:pt x="337" y="134"/>
                    <a:pt x="324" y="83"/>
                  </a:cubicBezTo>
                  <a:cubicBezTo>
                    <a:pt x="309" y="23"/>
                    <a:pt x="248" y="8"/>
                    <a:pt x="193" y="12"/>
                  </a:cubicBezTo>
                  <a:cubicBezTo>
                    <a:pt x="170" y="14"/>
                    <a:pt x="152" y="21"/>
                    <a:pt x="132" y="28"/>
                  </a:cubicBezTo>
                  <a:close/>
                </a:path>
              </a:pathLst>
            </a:custGeom>
            <a:solidFill>
              <a:srgbClr val="1a3151"/>
            </a:solidFill>
            <a:ln>
              <a:noFill/>
            </a:ln>
          </p:spPr>
          <p:style>
            <a:lnRef idx="0"/>
            <a:fillRef idx="0"/>
            <a:effectRef idx="0"/>
            <a:fontRef idx="minor"/>
          </p:style>
        </p:sp>
        <p:sp>
          <p:nvSpPr>
            <p:cNvPr id="189" name="CustomShape 20"/>
            <p:cNvSpPr/>
            <p:nvPr/>
          </p:nvSpPr>
          <p:spPr>
            <a:xfrm>
              <a:off x="9387000" y="2144880"/>
              <a:ext cx="240840" cy="1198080"/>
            </a:xfrm>
            <a:custGeom>
              <a:avLst/>
              <a:gdLst/>
              <a:ahLst/>
              <a:rect l="l" t="t" r="r" b="b"/>
              <a:pathLst>
                <a:path w="111" h="549">
                  <a:moveTo>
                    <a:pt x="48" y="84"/>
                  </a:moveTo>
                  <a:cubicBezTo>
                    <a:pt x="42" y="124"/>
                    <a:pt x="42" y="164"/>
                    <a:pt x="36" y="204"/>
                  </a:cubicBezTo>
                  <a:cubicBezTo>
                    <a:pt x="33" y="226"/>
                    <a:pt x="28" y="247"/>
                    <a:pt x="24" y="269"/>
                  </a:cubicBezTo>
                  <a:cubicBezTo>
                    <a:pt x="13" y="330"/>
                    <a:pt x="9" y="393"/>
                    <a:pt x="6" y="455"/>
                  </a:cubicBezTo>
                  <a:cubicBezTo>
                    <a:pt x="5" y="468"/>
                    <a:pt x="4" y="480"/>
                    <a:pt x="4" y="492"/>
                  </a:cubicBezTo>
                  <a:cubicBezTo>
                    <a:pt x="3" y="500"/>
                    <a:pt x="0" y="513"/>
                    <a:pt x="4" y="520"/>
                  </a:cubicBezTo>
                  <a:cubicBezTo>
                    <a:pt x="8" y="528"/>
                    <a:pt x="17" y="529"/>
                    <a:pt x="24" y="532"/>
                  </a:cubicBezTo>
                  <a:cubicBezTo>
                    <a:pt x="35" y="536"/>
                    <a:pt x="44" y="542"/>
                    <a:pt x="53" y="549"/>
                  </a:cubicBezTo>
                  <a:cubicBezTo>
                    <a:pt x="69" y="544"/>
                    <a:pt x="80" y="529"/>
                    <a:pt x="83" y="513"/>
                  </a:cubicBezTo>
                  <a:cubicBezTo>
                    <a:pt x="87" y="497"/>
                    <a:pt x="85" y="480"/>
                    <a:pt x="83" y="463"/>
                  </a:cubicBezTo>
                  <a:cubicBezTo>
                    <a:pt x="67" y="319"/>
                    <a:pt x="70" y="173"/>
                    <a:pt x="91" y="30"/>
                  </a:cubicBezTo>
                  <a:cubicBezTo>
                    <a:pt x="98" y="33"/>
                    <a:pt x="105" y="28"/>
                    <a:pt x="108" y="22"/>
                  </a:cubicBezTo>
                  <a:cubicBezTo>
                    <a:pt x="111" y="15"/>
                    <a:pt x="111" y="8"/>
                    <a:pt x="110" y="1"/>
                  </a:cubicBezTo>
                  <a:cubicBezTo>
                    <a:pt x="110" y="2"/>
                    <a:pt x="77" y="1"/>
                    <a:pt x="74" y="1"/>
                  </a:cubicBezTo>
                  <a:cubicBezTo>
                    <a:pt x="55" y="0"/>
                    <a:pt x="49" y="4"/>
                    <a:pt x="49" y="26"/>
                  </a:cubicBezTo>
                  <a:cubicBezTo>
                    <a:pt x="58" y="31"/>
                    <a:pt x="57" y="45"/>
                    <a:pt x="54" y="55"/>
                  </a:cubicBezTo>
                  <a:cubicBezTo>
                    <a:pt x="51" y="65"/>
                    <a:pt x="50" y="74"/>
                    <a:pt x="48" y="84"/>
                  </a:cubicBezTo>
                </a:path>
              </a:pathLst>
            </a:custGeom>
            <a:solidFill>
              <a:srgbClr val="3ababa"/>
            </a:solidFill>
            <a:ln>
              <a:noFill/>
            </a:ln>
          </p:spPr>
          <p:style>
            <a:lnRef idx="0"/>
            <a:fillRef idx="0"/>
            <a:effectRef idx="0"/>
            <a:fontRef idx="minor"/>
          </p:style>
        </p:sp>
        <p:sp>
          <p:nvSpPr>
            <p:cNvPr id="190" name="CustomShape 21"/>
            <p:cNvSpPr/>
            <p:nvPr/>
          </p:nvSpPr>
          <p:spPr>
            <a:xfrm>
              <a:off x="6553080" y="2076480"/>
              <a:ext cx="3623760" cy="3619080"/>
            </a:xfrm>
            <a:custGeom>
              <a:avLst/>
              <a:gdLst/>
              <a:ahLst/>
              <a:rect l="l" t="t" r="r" b="b"/>
              <a:pathLst>
                <a:path w="1658" h="1658">
                  <a:moveTo>
                    <a:pt x="1519" y="577"/>
                  </a:moveTo>
                  <a:cubicBezTo>
                    <a:pt x="1658" y="958"/>
                    <a:pt x="1462" y="1379"/>
                    <a:pt x="1081" y="1519"/>
                  </a:cubicBezTo>
                  <a:cubicBezTo>
                    <a:pt x="700" y="1658"/>
                    <a:pt x="279" y="1462"/>
                    <a:pt x="139" y="1081"/>
                  </a:cubicBezTo>
                  <a:cubicBezTo>
                    <a:pt x="0" y="700"/>
                    <a:pt x="196" y="278"/>
                    <a:pt x="577" y="139"/>
                  </a:cubicBezTo>
                  <a:cubicBezTo>
                    <a:pt x="958" y="0"/>
                    <a:pt x="1380" y="196"/>
                    <a:pt x="1519" y="577"/>
                  </a:cubicBezTo>
                </a:path>
              </a:pathLst>
            </a:custGeom>
            <a:solidFill>
              <a:srgbClr val="ebb044"/>
            </a:solidFill>
            <a:ln>
              <a:noFill/>
            </a:ln>
          </p:spPr>
          <p:style>
            <a:lnRef idx="0"/>
            <a:fillRef idx="0"/>
            <a:effectRef idx="0"/>
            <a:fontRef idx="minor"/>
          </p:style>
        </p:sp>
        <p:sp>
          <p:nvSpPr>
            <p:cNvPr id="191" name="CustomShape 22"/>
            <p:cNvSpPr/>
            <p:nvPr/>
          </p:nvSpPr>
          <p:spPr>
            <a:xfrm>
              <a:off x="6794640" y="2317680"/>
              <a:ext cx="3142800" cy="3134880"/>
            </a:xfrm>
            <a:custGeom>
              <a:avLst/>
              <a:gdLst/>
              <a:ahLst/>
              <a:rect l="l" t="t" r="r" b="b"/>
              <a:pathLst>
                <a:path w="1438" h="1437">
                  <a:moveTo>
                    <a:pt x="1317" y="500"/>
                  </a:moveTo>
                  <a:cubicBezTo>
                    <a:pt x="1438" y="830"/>
                    <a:pt x="1268" y="1196"/>
                    <a:pt x="938" y="1317"/>
                  </a:cubicBezTo>
                  <a:cubicBezTo>
                    <a:pt x="608" y="1437"/>
                    <a:pt x="242" y="1268"/>
                    <a:pt x="121" y="938"/>
                  </a:cubicBezTo>
                  <a:cubicBezTo>
                    <a:pt x="0" y="607"/>
                    <a:pt x="170" y="242"/>
                    <a:pt x="500" y="121"/>
                  </a:cubicBezTo>
                  <a:cubicBezTo>
                    <a:pt x="831" y="0"/>
                    <a:pt x="1196" y="170"/>
                    <a:pt x="1317" y="500"/>
                  </a:cubicBezTo>
                </a:path>
              </a:pathLst>
            </a:custGeom>
            <a:solidFill>
              <a:srgbClr val="145566"/>
            </a:solidFill>
            <a:ln>
              <a:noFill/>
            </a:ln>
          </p:spPr>
          <p:style>
            <a:lnRef idx="0"/>
            <a:fillRef idx="0"/>
            <a:effectRef idx="0"/>
            <a:fontRef idx="minor"/>
          </p:style>
        </p:sp>
        <p:sp>
          <p:nvSpPr>
            <p:cNvPr id="192" name="CustomShape 23"/>
            <p:cNvSpPr/>
            <p:nvPr/>
          </p:nvSpPr>
          <p:spPr>
            <a:xfrm>
              <a:off x="7678800" y="3414600"/>
              <a:ext cx="2260080" cy="1868040"/>
            </a:xfrm>
            <a:custGeom>
              <a:avLst/>
              <a:gdLst/>
              <a:ahLst/>
              <a:rect l="l" t="t" r="r" b="b"/>
              <a:pathLst>
                <a:path w="1034" h="856">
                  <a:moveTo>
                    <a:pt x="913" y="0"/>
                  </a:moveTo>
                  <a:cubicBezTo>
                    <a:pt x="1032" y="329"/>
                    <a:pt x="862" y="693"/>
                    <a:pt x="533" y="814"/>
                  </a:cubicBezTo>
                  <a:cubicBezTo>
                    <a:pt x="461" y="840"/>
                    <a:pt x="387" y="853"/>
                    <a:pt x="314" y="853"/>
                  </a:cubicBezTo>
                  <a:cubicBezTo>
                    <a:pt x="212" y="853"/>
                    <a:pt x="113" y="828"/>
                    <a:pt x="24" y="782"/>
                  </a:cubicBezTo>
                  <a:cubicBezTo>
                    <a:pt x="16" y="779"/>
                    <a:pt x="8" y="776"/>
                    <a:pt x="0" y="773"/>
                  </a:cubicBezTo>
                  <a:cubicBezTo>
                    <a:pt x="96" y="827"/>
                    <a:pt x="204" y="856"/>
                    <a:pt x="316" y="856"/>
                  </a:cubicBezTo>
                  <a:cubicBezTo>
                    <a:pt x="388" y="856"/>
                    <a:pt x="462" y="844"/>
                    <a:pt x="534" y="818"/>
                  </a:cubicBezTo>
                  <a:cubicBezTo>
                    <a:pt x="864" y="697"/>
                    <a:pt x="1034" y="331"/>
                    <a:pt x="913" y="1"/>
                  </a:cubicBezTo>
                  <a:cubicBezTo>
                    <a:pt x="913" y="1"/>
                    <a:pt x="913" y="0"/>
                    <a:pt x="913" y="0"/>
                  </a:cubicBezTo>
                </a:path>
              </a:pathLst>
            </a:custGeom>
            <a:solidFill>
              <a:srgbClr val="eaac40"/>
            </a:solidFill>
            <a:ln>
              <a:noFill/>
            </a:ln>
          </p:spPr>
          <p:style>
            <a:lnRef idx="0"/>
            <a:fillRef idx="0"/>
            <a:effectRef idx="0"/>
            <a:fontRef idx="minor"/>
          </p:style>
        </p:sp>
        <p:sp>
          <p:nvSpPr>
            <p:cNvPr id="193" name="CustomShape 24"/>
            <p:cNvSpPr/>
            <p:nvPr/>
          </p:nvSpPr>
          <p:spPr>
            <a:xfrm>
              <a:off x="7731000" y="2617920"/>
              <a:ext cx="2203200" cy="2658600"/>
            </a:xfrm>
            <a:custGeom>
              <a:avLst/>
              <a:gdLst/>
              <a:ahLst/>
              <a:rect l="l" t="t" r="r" b="b"/>
              <a:pathLst>
                <a:path w="1008" h="1218">
                  <a:moveTo>
                    <a:pt x="543" y="0"/>
                  </a:moveTo>
                  <a:cubicBezTo>
                    <a:pt x="669" y="72"/>
                    <a:pt x="762" y="191"/>
                    <a:pt x="826" y="334"/>
                  </a:cubicBezTo>
                  <a:cubicBezTo>
                    <a:pt x="917" y="540"/>
                    <a:pt x="769" y="997"/>
                    <a:pt x="446" y="1151"/>
                  </a:cubicBezTo>
                  <a:cubicBezTo>
                    <a:pt x="380" y="1182"/>
                    <a:pt x="310" y="1196"/>
                    <a:pt x="240" y="1196"/>
                  </a:cubicBezTo>
                  <a:cubicBezTo>
                    <a:pt x="158" y="1196"/>
                    <a:pt x="75" y="1177"/>
                    <a:pt x="0" y="1147"/>
                  </a:cubicBezTo>
                  <a:cubicBezTo>
                    <a:pt x="89" y="1193"/>
                    <a:pt x="188" y="1218"/>
                    <a:pt x="290" y="1218"/>
                  </a:cubicBezTo>
                  <a:cubicBezTo>
                    <a:pt x="363" y="1218"/>
                    <a:pt x="437" y="1205"/>
                    <a:pt x="509" y="1179"/>
                  </a:cubicBezTo>
                  <a:cubicBezTo>
                    <a:pt x="838" y="1058"/>
                    <a:pt x="1008" y="694"/>
                    <a:pt x="889" y="365"/>
                  </a:cubicBezTo>
                  <a:cubicBezTo>
                    <a:pt x="826" y="194"/>
                    <a:pt x="698" y="67"/>
                    <a:pt x="543" y="0"/>
                  </a:cubicBezTo>
                </a:path>
              </a:pathLst>
            </a:custGeom>
            <a:solidFill>
              <a:srgbClr val="145361"/>
            </a:solidFill>
            <a:ln>
              <a:noFill/>
            </a:ln>
          </p:spPr>
          <p:style>
            <a:lnRef idx="0"/>
            <a:fillRef idx="0"/>
            <a:effectRef idx="0"/>
            <a:fontRef idx="minor"/>
          </p:style>
        </p:sp>
        <p:sp>
          <p:nvSpPr>
            <p:cNvPr id="194" name="CustomShape 25"/>
            <p:cNvSpPr/>
            <p:nvPr/>
          </p:nvSpPr>
          <p:spPr>
            <a:xfrm>
              <a:off x="8267760" y="3476520"/>
              <a:ext cx="1345680" cy="515520"/>
            </a:xfrm>
            <a:custGeom>
              <a:avLst/>
              <a:gdLst/>
              <a:ahLst/>
              <a:rect l="l" t="t" r="r" b="b"/>
              <a:pathLst>
                <a:path w="616" h="237">
                  <a:moveTo>
                    <a:pt x="2" y="203"/>
                  </a:moveTo>
                  <a:cubicBezTo>
                    <a:pt x="10" y="227"/>
                    <a:pt x="10" y="227"/>
                    <a:pt x="10" y="227"/>
                  </a:cubicBezTo>
                  <a:cubicBezTo>
                    <a:pt x="12" y="233"/>
                    <a:pt x="19" y="237"/>
                    <a:pt x="25" y="235"/>
                  </a:cubicBezTo>
                  <a:cubicBezTo>
                    <a:pt x="607" y="49"/>
                    <a:pt x="607" y="49"/>
                    <a:pt x="607" y="49"/>
                  </a:cubicBezTo>
                  <a:cubicBezTo>
                    <a:pt x="613" y="47"/>
                    <a:pt x="616" y="40"/>
                    <a:pt x="614" y="34"/>
                  </a:cubicBezTo>
                  <a:cubicBezTo>
                    <a:pt x="607" y="10"/>
                    <a:pt x="607" y="10"/>
                    <a:pt x="607" y="10"/>
                  </a:cubicBezTo>
                  <a:cubicBezTo>
                    <a:pt x="605" y="4"/>
                    <a:pt x="598" y="0"/>
                    <a:pt x="592" y="2"/>
                  </a:cubicBezTo>
                  <a:cubicBezTo>
                    <a:pt x="10" y="188"/>
                    <a:pt x="10" y="188"/>
                    <a:pt x="10" y="188"/>
                  </a:cubicBezTo>
                  <a:cubicBezTo>
                    <a:pt x="4" y="190"/>
                    <a:pt x="0" y="196"/>
                    <a:pt x="2" y="203"/>
                  </a:cubicBezTo>
                  <a:close/>
                </a:path>
              </a:pathLst>
            </a:custGeom>
            <a:solidFill>
              <a:srgbClr val="ffffff"/>
            </a:solidFill>
            <a:ln>
              <a:noFill/>
            </a:ln>
          </p:spPr>
          <p:style>
            <a:lnRef idx="0"/>
            <a:fillRef idx="0"/>
            <a:effectRef idx="0"/>
            <a:fontRef idx="minor"/>
          </p:style>
        </p:sp>
        <p:sp>
          <p:nvSpPr>
            <p:cNvPr id="195" name="CustomShape 26"/>
            <p:cNvSpPr/>
            <p:nvPr/>
          </p:nvSpPr>
          <p:spPr>
            <a:xfrm>
              <a:off x="8037360" y="3098880"/>
              <a:ext cx="447480" cy="907560"/>
            </a:xfrm>
            <a:custGeom>
              <a:avLst/>
              <a:gdLst/>
              <a:ahLst/>
              <a:rect l="l" t="t" r="r" b="b"/>
              <a:pathLst>
                <a:path w="205" h="416">
                  <a:moveTo>
                    <a:pt x="158" y="313"/>
                  </a:moveTo>
                  <a:cubicBezTo>
                    <a:pt x="51" y="19"/>
                    <a:pt x="51" y="19"/>
                    <a:pt x="51" y="19"/>
                  </a:cubicBezTo>
                  <a:cubicBezTo>
                    <a:pt x="46" y="6"/>
                    <a:pt x="32" y="0"/>
                    <a:pt x="20" y="5"/>
                  </a:cubicBezTo>
                  <a:cubicBezTo>
                    <a:pt x="7" y="9"/>
                    <a:pt x="0" y="23"/>
                    <a:pt x="5" y="36"/>
                  </a:cubicBezTo>
                  <a:cubicBezTo>
                    <a:pt x="112" y="330"/>
                    <a:pt x="112" y="330"/>
                    <a:pt x="112" y="330"/>
                  </a:cubicBezTo>
                  <a:cubicBezTo>
                    <a:pt x="102" y="343"/>
                    <a:pt x="98" y="361"/>
                    <a:pt x="104" y="378"/>
                  </a:cubicBezTo>
                  <a:cubicBezTo>
                    <a:pt x="113" y="403"/>
                    <a:pt x="141" y="416"/>
                    <a:pt x="167" y="407"/>
                  </a:cubicBezTo>
                  <a:cubicBezTo>
                    <a:pt x="192" y="398"/>
                    <a:pt x="205" y="370"/>
                    <a:pt x="196" y="344"/>
                  </a:cubicBezTo>
                  <a:cubicBezTo>
                    <a:pt x="190" y="327"/>
                    <a:pt x="175" y="316"/>
                    <a:pt x="158" y="313"/>
                  </a:cubicBezTo>
                  <a:close/>
                </a:path>
              </a:pathLst>
            </a:custGeom>
            <a:solidFill>
              <a:srgbClr val="ebb044"/>
            </a:solidFill>
            <a:ln>
              <a:noFill/>
            </a:ln>
          </p:spPr>
          <p:style>
            <a:lnRef idx="0"/>
            <a:fillRef idx="0"/>
            <a:effectRef idx="0"/>
            <a:fontRef idx="minor"/>
          </p:style>
        </p:sp>
        <p:sp>
          <p:nvSpPr>
            <p:cNvPr id="196" name="CustomShape 27"/>
            <p:cNvSpPr/>
            <p:nvPr/>
          </p:nvSpPr>
          <p:spPr>
            <a:xfrm>
              <a:off x="9621720" y="2928960"/>
              <a:ext cx="404280" cy="606240"/>
            </a:xfrm>
            <a:custGeom>
              <a:avLst/>
              <a:gdLst/>
              <a:ahLst/>
              <a:rect l="l" t="t" r="r" b="b"/>
              <a:pathLst>
                <a:path w="185" h="278">
                  <a:moveTo>
                    <a:pt x="15" y="258"/>
                  </a:moveTo>
                  <a:cubicBezTo>
                    <a:pt x="14" y="257"/>
                    <a:pt x="13" y="256"/>
                    <a:pt x="13" y="254"/>
                  </a:cubicBezTo>
                  <a:cubicBezTo>
                    <a:pt x="9" y="242"/>
                    <a:pt x="14" y="233"/>
                    <a:pt x="13" y="220"/>
                  </a:cubicBezTo>
                  <a:cubicBezTo>
                    <a:pt x="13" y="214"/>
                    <a:pt x="0" y="207"/>
                    <a:pt x="10" y="200"/>
                  </a:cubicBezTo>
                  <a:cubicBezTo>
                    <a:pt x="13" y="197"/>
                    <a:pt x="23" y="192"/>
                    <a:pt x="31" y="187"/>
                  </a:cubicBezTo>
                  <a:cubicBezTo>
                    <a:pt x="42" y="179"/>
                    <a:pt x="52" y="162"/>
                    <a:pt x="57" y="147"/>
                  </a:cubicBezTo>
                  <a:cubicBezTo>
                    <a:pt x="66" y="118"/>
                    <a:pt x="60" y="32"/>
                    <a:pt x="98" y="23"/>
                  </a:cubicBezTo>
                  <a:cubicBezTo>
                    <a:pt x="185" y="0"/>
                    <a:pt x="104" y="165"/>
                    <a:pt x="100" y="181"/>
                  </a:cubicBezTo>
                  <a:cubicBezTo>
                    <a:pt x="98" y="191"/>
                    <a:pt x="103" y="201"/>
                    <a:pt x="103" y="212"/>
                  </a:cubicBezTo>
                  <a:cubicBezTo>
                    <a:pt x="103" y="222"/>
                    <a:pt x="101" y="236"/>
                    <a:pt x="97" y="245"/>
                  </a:cubicBezTo>
                  <a:cubicBezTo>
                    <a:pt x="89" y="264"/>
                    <a:pt x="69" y="269"/>
                    <a:pt x="51" y="276"/>
                  </a:cubicBezTo>
                  <a:cubicBezTo>
                    <a:pt x="47" y="277"/>
                    <a:pt x="44" y="278"/>
                    <a:pt x="40" y="278"/>
                  </a:cubicBezTo>
                  <a:cubicBezTo>
                    <a:pt x="33" y="277"/>
                    <a:pt x="28" y="272"/>
                    <a:pt x="23" y="267"/>
                  </a:cubicBezTo>
                  <a:cubicBezTo>
                    <a:pt x="20" y="264"/>
                    <a:pt x="17" y="261"/>
                    <a:pt x="15" y="258"/>
                  </a:cubicBezTo>
                  <a:close/>
                </a:path>
              </a:pathLst>
            </a:custGeom>
            <a:solidFill>
              <a:srgbClr val="eac5b0"/>
            </a:solidFill>
            <a:ln>
              <a:noFill/>
            </a:ln>
          </p:spPr>
          <p:style>
            <a:lnRef idx="0"/>
            <a:fillRef idx="0"/>
            <a:effectRef idx="0"/>
            <a:fontRef idx="minor"/>
          </p:style>
        </p:sp>
        <p:sp>
          <p:nvSpPr>
            <p:cNvPr id="197" name="CustomShape 28"/>
            <p:cNvSpPr/>
            <p:nvPr/>
          </p:nvSpPr>
          <p:spPr>
            <a:xfrm>
              <a:off x="9712440" y="2120760"/>
              <a:ext cx="302760" cy="1029960"/>
            </a:xfrm>
            <a:custGeom>
              <a:avLst/>
              <a:gdLst/>
              <a:ahLst/>
              <a:rect l="l" t="t" r="r" b="b"/>
              <a:pathLst>
                <a:path w="139" h="472">
                  <a:moveTo>
                    <a:pt x="62" y="9"/>
                  </a:moveTo>
                  <a:cubicBezTo>
                    <a:pt x="65" y="13"/>
                    <a:pt x="68" y="20"/>
                    <a:pt x="73" y="27"/>
                  </a:cubicBezTo>
                  <a:cubicBezTo>
                    <a:pt x="99" y="66"/>
                    <a:pt x="110" y="125"/>
                    <a:pt x="119" y="170"/>
                  </a:cubicBezTo>
                  <a:cubicBezTo>
                    <a:pt x="139" y="266"/>
                    <a:pt x="137" y="366"/>
                    <a:pt x="114" y="461"/>
                  </a:cubicBezTo>
                  <a:cubicBezTo>
                    <a:pt x="113" y="465"/>
                    <a:pt x="112" y="468"/>
                    <a:pt x="109" y="470"/>
                  </a:cubicBezTo>
                  <a:cubicBezTo>
                    <a:pt x="106" y="472"/>
                    <a:pt x="102" y="472"/>
                    <a:pt x="98" y="471"/>
                  </a:cubicBezTo>
                  <a:cubicBezTo>
                    <a:pt x="77" y="466"/>
                    <a:pt x="55" y="462"/>
                    <a:pt x="33" y="458"/>
                  </a:cubicBezTo>
                  <a:cubicBezTo>
                    <a:pt x="29" y="457"/>
                    <a:pt x="24" y="456"/>
                    <a:pt x="20" y="453"/>
                  </a:cubicBezTo>
                  <a:cubicBezTo>
                    <a:pt x="13" y="446"/>
                    <a:pt x="14" y="436"/>
                    <a:pt x="15" y="426"/>
                  </a:cubicBezTo>
                  <a:cubicBezTo>
                    <a:pt x="24" y="366"/>
                    <a:pt x="25" y="305"/>
                    <a:pt x="18" y="244"/>
                  </a:cubicBezTo>
                  <a:cubicBezTo>
                    <a:pt x="14" y="216"/>
                    <a:pt x="0" y="181"/>
                    <a:pt x="1" y="152"/>
                  </a:cubicBezTo>
                  <a:cubicBezTo>
                    <a:pt x="3" y="127"/>
                    <a:pt x="18" y="100"/>
                    <a:pt x="20" y="72"/>
                  </a:cubicBezTo>
                  <a:cubicBezTo>
                    <a:pt x="21" y="55"/>
                    <a:pt x="23" y="31"/>
                    <a:pt x="35" y="18"/>
                  </a:cubicBezTo>
                  <a:cubicBezTo>
                    <a:pt x="50" y="0"/>
                    <a:pt x="55" y="0"/>
                    <a:pt x="62" y="9"/>
                  </a:cubicBezTo>
                  <a:close/>
                </a:path>
              </a:pathLst>
            </a:custGeom>
            <a:solidFill>
              <a:schemeClr val="accent4">
                <a:lumMod val="60000"/>
                <a:lumOff val="40000"/>
              </a:schemeClr>
            </a:solidFill>
            <a:ln>
              <a:noFill/>
            </a:ln>
          </p:spPr>
          <p:style>
            <a:lnRef idx="0"/>
            <a:fillRef idx="0"/>
            <a:effectRef idx="0"/>
            <a:fontRef idx="minor"/>
          </p:style>
        </p:sp>
      </p:grpSp>
      <p:sp>
        <p:nvSpPr>
          <p:cNvPr id="198" name="CustomShape 29"/>
          <p:cNvSpPr/>
          <p:nvPr/>
        </p:nvSpPr>
        <p:spPr>
          <a:xfrm>
            <a:off x="1611000" y="2937240"/>
            <a:ext cx="4119840" cy="182952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6000" spc="-1" strike="noStrike">
                <a:solidFill>
                  <a:srgbClr val="4472c4"/>
                </a:solidFill>
                <a:latin typeface="Century Gothic"/>
                <a:ea typeface="Segoe UI Black"/>
              </a:rPr>
              <a:t>Project Timeline</a:t>
            </a:r>
            <a:endParaRPr b="0" lang="en-GB" sz="6000" spc="-1" strike="noStrike">
              <a:latin typeface="Arial"/>
            </a:endParaRPr>
          </a:p>
        </p:txBody>
      </p:sp>
      <p:sp>
        <p:nvSpPr>
          <p:cNvPr id="199" name="CustomShape 30"/>
          <p:cNvSpPr/>
          <p:nvPr/>
        </p:nvSpPr>
        <p:spPr>
          <a:xfrm>
            <a:off x="1611000" y="4729680"/>
            <a:ext cx="4091760" cy="639720"/>
          </a:xfrm>
          <a:prstGeom prst="rect">
            <a:avLst/>
          </a:prstGeom>
          <a:noFill/>
          <a:ln>
            <a:noFill/>
          </a:ln>
        </p:spPr>
        <p:style>
          <a:lnRef idx="0"/>
          <a:fillRef idx="0"/>
          <a:effectRef idx="0"/>
          <a:fontRef idx="minor"/>
        </p:style>
        <p:txBody>
          <a:bodyPr lIns="0" rIns="0" tIns="0" bIns="0">
            <a:spAutoFit/>
          </a:bodyPr>
          <a:p>
            <a:pPr>
              <a:lnSpc>
                <a:spcPct val="100000"/>
              </a:lnSpc>
            </a:pPr>
            <a:r>
              <a:rPr b="0" lang="en-GB" sz="1400" spc="-1" strike="noStrike">
                <a:solidFill>
                  <a:srgbClr val="404040"/>
                </a:solidFill>
                <a:latin typeface="Segoe UI"/>
                <a:ea typeface="Segoe UI Black"/>
              </a:rPr>
              <a:t>Lorem ipsum dolor sit amet, consectetur adipiscing elit, sed do eiusmod tempor incididunt ut labore et dolore magna aliqua. </a:t>
            </a:r>
            <a:endParaRPr b="0" lang="en-GB" sz="1400" spc="-1" strike="noStrike">
              <a:latin typeface="Arial"/>
            </a:endParaRPr>
          </a:p>
        </p:txBody>
      </p:sp>
      <p:grpSp>
        <p:nvGrpSpPr>
          <p:cNvPr id="200" name="Group 31"/>
          <p:cNvGrpSpPr/>
          <p:nvPr/>
        </p:nvGrpSpPr>
        <p:grpSpPr>
          <a:xfrm>
            <a:off x="1611000" y="1276200"/>
            <a:ext cx="940680" cy="268920"/>
            <a:chOff x="1611000" y="1276200"/>
            <a:chExt cx="940680" cy="268920"/>
          </a:xfrm>
        </p:grpSpPr>
        <p:sp>
          <p:nvSpPr>
            <p:cNvPr id="201" name="CustomShape 32"/>
            <p:cNvSpPr/>
            <p:nvPr/>
          </p:nvSpPr>
          <p:spPr>
            <a:xfrm>
              <a:off x="1611000" y="1278720"/>
              <a:ext cx="130680" cy="207000"/>
            </a:xfrm>
            <a:custGeom>
              <a:avLst/>
              <a:gdLst/>
              <a:ahLst/>
              <a:rect l="l" t="t"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chemeClr val="accent4"/>
            </a:solidFill>
            <a:ln>
              <a:noFill/>
            </a:ln>
          </p:spPr>
          <p:style>
            <a:lnRef idx="0"/>
            <a:fillRef idx="0"/>
            <a:effectRef idx="0"/>
            <a:fontRef idx="minor"/>
          </p:style>
        </p:sp>
        <p:sp>
          <p:nvSpPr>
            <p:cNvPr id="202" name="CustomShape 33"/>
            <p:cNvSpPr/>
            <p:nvPr/>
          </p:nvSpPr>
          <p:spPr>
            <a:xfrm>
              <a:off x="1686240" y="1326600"/>
              <a:ext cx="151200" cy="218520"/>
            </a:xfrm>
            <a:custGeom>
              <a:avLst/>
              <a:gdLst/>
              <a:ahLst/>
              <a:rect l="l" t="t"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chemeClr val="accent4"/>
            </a:solidFill>
            <a:ln>
              <a:noFill/>
            </a:ln>
          </p:spPr>
          <p:style>
            <a:lnRef idx="0"/>
            <a:fillRef idx="0"/>
            <a:effectRef idx="0"/>
            <a:fontRef idx="minor"/>
          </p:style>
        </p:sp>
        <p:sp>
          <p:nvSpPr>
            <p:cNvPr id="203" name="CustomShape 34"/>
            <p:cNvSpPr/>
            <p:nvPr/>
          </p:nvSpPr>
          <p:spPr>
            <a:xfrm>
              <a:off x="1999800" y="1278720"/>
              <a:ext cx="24840" cy="209520"/>
            </a:xfrm>
            <a:custGeom>
              <a:avLst/>
              <a:gdLst/>
              <a:ahLst/>
              <a:rect l="l" t="t"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chemeClr val="accent4"/>
            </a:solidFill>
            <a:ln>
              <a:noFill/>
            </a:ln>
          </p:spPr>
          <p:style>
            <a:lnRef idx="0"/>
            <a:fillRef idx="0"/>
            <a:effectRef idx="0"/>
            <a:fontRef idx="minor"/>
          </p:style>
        </p:sp>
        <p:sp>
          <p:nvSpPr>
            <p:cNvPr id="204" name="CustomShape 35"/>
            <p:cNvSpPr/>
            <p:nvPr/>
          </p:nvSpPr>
          <p:spPr>
            <a:xfrm>
              <a:off x="2070720" y="1276200"/>
              <a:ext cx="25920" cy="211680"/>
            </a:xfrm>
            <a:custGeom>
              <a:avLst/>
              <a:gdLst/>
              <a:ahLst/>
              <a:rect l="l" t="t"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chemeClr val="accent4"/>
            </a:solidFill>
            <a:ln>
              <a:noFill/>
            </a:ln>
          </p:spPr>
          <p:style>
            <a:lnRef idx="0"/>
            <a:fillRef idx="0"/>
            <a:effectRef idx="0"/>
            <a:fontRef idx="minor"/>
          </p:style>
        </p:sp>
        <p:sp>
          <p:nvSpPr>
            <p:cNvPr id="205" name="CustomShape 36"/>
            <p:cNvSpPr/>
            <p:nvPr/>
          </p:nvSpPr>
          <p:spPr>
            <a:xfrm>
              <a:off x="2133360" y="1278720"/>
              <a:ext cx="122760" cy="211680"/>
            </a:xfrm>
            <a:custGeom>
              <a:avLst/>
              <a:gdLst/>
              <a:ahLst/>
              <a:rect l="l" t="t"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chemeClr val="accent4"/>
            </a:solidFill>
            <a:ln>
              <a:noFill/>
            </a:ln>
          </p:spPr>
          <p:style>
            <a:lnRef idx="0"/>
            <a:fillRef idx="0"/>
            <a:effectRef idx="0"/>
            <a:fontRef idx="minor"/>
          </p:style>
        </p:sp>
        <p:sp>
          <p:nvSpPr>
            <p:cNvPr id="206" name="CustomShape 37"/>
            <p:cNvSpPr/>
            <p:nvPr/>
          </p:nvSpPr>
          <p:spPr>
            <a:xfrm>
              <a:off x="2288520" y="1333440"/>
              <a:ext cx="129600" cy="156960"/>
            </a:xfrm>
            <a:custGeom>
              <a:avLst/>
              <a:gdLst/>
              <a:ahLst/>
              <a:rect l="l" t="t"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chemeClr val="accent4"/>
            </a:solidFill>
            <a:ln>
              <a:noFill/>
            </a:ln>
          </p:spPr>
          <p:style>
            <a:lnRef idx="0"/>
            <a:fillRef idx="0"/>
            <a:effectRef idx="0"/>
            <a:fontRef idx="minor"/>
          </p:style>
        </p:sp>
        <p:sp>
          <p:nvSpPr>
            <p:cNvPr id="207" name="CustomShape 38"/>
            <p:cNvSpPr/>
            <p:nvPr/>
          </p:nvSpPr>
          <p:spPr>
            <a:xfrm>
              <a:off x="2445840" y="1333440"/>
              <a:ext cx="105840" cy="156960"/>
            </a:xfrm>
            <a:custGeom>
              <a:avLst/>
              <a:gdLst/>
              <a:ahLst/>
              <a:rect l="l" t="t"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chemeClr val="accent4"/>
            </a:solidFill>
            <a:ln>
              <a:noFill/>
            </a:ln>
          </p:spPr>
          <p:style>
            <a:lnRef idx="0"/>
            <a:fillRef idx="0"/>
            <a:effectRef idx="0"/>
            <a:fontRef idx="minor"/>
          </p:style>
        </p:sp>
        <p:sp>
          <p:nvSpPr>
            <p:cNvPr id="208" name="CustomShape 39"/>
            <p:cNvSpPr/>
            <p:nvPr/>
          </p:nvSpPr>
          <p:spPr>
            <a:xfrm>
              <a:off x="1831320" y="1464480"/>
              <a:ext cx="118080" cy="23760"/>
            </a:xfrm>
            <a:prstGeom prst="rect">
              <a:avLst/>
            </a:prstGeom>
            <a:solidFill>
              <a:schemeClr val="accent4"/>
            </a:solidFill>
            <a:ln>
              <a:noFill/>
            </a:ln>
          </p:spPr>
          <p:style>
            <a:lnRef idx="0"/>
            <a:fillRef idx="0"/>
            <a:effectRef idx="0"/>
            <a:fontRef idx="minor"/>
          </p:style>
        </p:sp>
        <p:sp>
          <p:nvSpPr>
            <p:cNvPr id="209" name="CustomShape 40"/>
            <p:cNvSpPr/>
            <p:nvPr/>
          </p:nvSpPr>
          <p:spPr>
            <a:xfrm>
              <a:off x="1838160" y="1278720"/>
              <a:ext cx="120600" cy="209520"/>
            </a:xfrm>
            <a:custGeom>
              <a:avLst/>
              <a:gdLst/>
              <a:ahLst/>
              <a:rect l="l" t="t"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chemeClr val="accent4"/>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9" name="CustomShape 1"/>
          <p:cNvSpPr/>
          <p:nvPr/>
        </p:nvSpPr>
        <p:spPr>
          <a:xfrm>
            <a:off x="3331800" y="4086360"/>
            <a:ext cx="3924000" cy="3924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60" name="CustomShape 2"/>
          <p:cNvSpPr/>
          <p:nvPr/>
        </p:nvSpPr>
        <p:spPr>
          <a:xfrm>
            <a:off x="228600" y="328680"/>
            <a:ext cx="1904760" cy="19047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61" name="CustomShape 3"/>
          <p:cNvSpPr/>
          <p:nvPr/>
        </p:nvSpPr>
        <p:spPr>
          <a:xfrm>
            <a:off x="8115480" y="-1295280"/>
            <a:ext cx="5466960" cy="546696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62" name="CustomShape 4"/>
          <p:cNvSpPr/>
          <p:nvPr/>
        </p:nvSpPr>
        <p:spPr>
          <a:xfrm>
            <a:off x="1181160" y="809640"/>
            <a:ext cx="9829440" cy="5238360"/>
          </a:xfrm>
          <a:prstGeom prst="rect">
            <a:avLst/>
          </a:prstGeom>
          <a:solidFill>
            <a:schemeClr val="bg1"/>
          </a:solidFill>
          <a:ln>
            <a:noFill/>
          </a:ln>
          <a:effectLst>
            <a:outerShdw algn="ctr" blurRad="6350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563" name="CustomShape 5"/>
          <p:cNvSpPr/>
          <p:nvPr/>
        </p:nvSpPr>
        <p:spPr>
          <a:xfrm>
            <a:off x="2423880" y="2971440"/>
            <a:ext cx="7344000" cy="915120"/>
          </a:xfrm>
          <a:prstGeom prst="rect">
            <a:avLst/>
          </a:prstGeom>
          <a:noFill/>
          <a:ln>
            <a:noFill/>
          </a:ln>
        </p:spPr>
        <p:style>
          <a:lnRef idx="0"/>
          <a:fillRef idx="0"/>
          <a:effectRef idx="0"/>
          <a:fontRef idx="minor"/>
        </p:style>
        <p:txBody>
          <a:bodyPr lIns="0" rIns="0" tIns="0" bIns="0" anchor="ctr">
            <a:spAutoFit/>
          </a:bodyPr>
          <a:p>
            <a:pPr algn="ctr">
              <a:lnSpc>
                <a:spcPct val="100000"/>
              </a:lnSpc>
            </a:pPr>
            <a:r>
              <a:rPr b="1" lang="en-GB" sz="6000" spc="-1" strike="noStrike">
                <a:solidFill>
                  <a:srgbClr val="4472c4"/>
                </a:solidFill>
                <a:latin typeface="Century Gothic"/>
                <a:ea typeface="Segoe UI Black"/>
              </a:rPr>
              <a:t>Thank You</a:t>
            </a:r>
            <a:endParaRPr b="0" lang="en-GB" sz="6000" spc="-1" strike="noStrike">
              <a:latin typeface="Arial"/>
            </a:endParaRPr>
          </a:p>
        </p:txBody>
      </p:sp>
      <p:grpSp>
        <p:nvGrpSpPr>
          <p:cNvPr id="564" name="Group 6"/>
          <p:cNvGrpSpPr/>
          <p:nvPr/>
        </p:nvGrpSpPr>
        <p:grpSpPr>
          <a:xfrm>
            <a:off x="5625720" y="2698200"/>
            <a:ext cx="940320" cy="268920"/>
            <a:chOff x="5625720" y="2698200"/>
            <a:chExt cx="940320" cy="268920"/>
          </a:xfrm>
        </p:grpSpPr>
        <p:sp>
          <p:nvSpPr>
            <p:cNvPr id="565" name="CustomShape 7"/>
            <p:cNvSpPr/>
            <p:nvPr/>
          </p:nvSpPr>
          <p:spPr>
            <a:xfrm>
              <a:off x="5625720" y="2700720"/>
              <a:ext cx="130680" cy="207000"/>
            </a:xfrm>
            <a:custGeom>
              <a:avLst/>
              <a:gdLst/>
              <a:ahLst/>
              <a:rect l="l" t="t"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chemeClr val="accent4"/>
            </a:solidFill>
            <a:ln>
              <a:noFill/>
            </a:ln>
          </p:spPr>
          <p:style>
            <a:lnRef idx="0"/>
            <a:fillRef idx="0"/>
            <a:effectRef idx="0"/>
            <a:fontRef idx="minor"/>
          </p:style>
        </p:sp>
        <p:sp>
          <p:nvSpPr>
            <p:cNvPr id="566" name="CustomShape 8"/>
            <p:cNvSpPr/>
            <p:nvPr/>
          </p:nvSpPr>
          <p:spPr>
            <a:xfrm>
              <a:off x="5700960" y="2748600"/>
              <a:ext cx="151200" cy="218520"/>
            </a:xfrm>
            <a:custGeom>
              <a:avLst/>
              <a:gdLst/>
              <a:ahLst/>
              <a:rect l="l" t="t"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chemeClr val="accent4"/>
            </a:solidFill>
            <a:ln>
              <a:noFill/>
            </a:ln>
          </p:spPr>
          <p:style>
            <a:lnRef idx="0"/>
            <a:fillRef idx="0"/>
            <a:effectRef idx="0"/>
            <a:fontRef idx="minor"/>
          </p:style>
        </p:sp>
        <p:sp>
          <p:nvSpPr>
            <p:cNvPr id="567" name="CustomShape 9"/>
            <p:cNvSpPr/>
            <p:nvPr/>
          </p:nvSpPr>
          <p:spPr>
            <a:xfrm>
              <a:off x="6014520" y="2700720"/>
              <a:ext cx="24840" cy="209520"/>
            </a:xfrm>
            <a:custGeom>
              <a:avLst/>
              <a:gdLst/>
              <a:ahLst/>
              <a:rect l="l" t="t"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chemeClr val="accent4"/>
            </a:solidFill>
            <a:ln>
              <a:noFill/>
            </a:ln>
          </p:spPr>
          <p:style>
            <a:lnRef idx="0"/>
            <a:fillRef idx="0"/>
            <a:effectRef idx="0"/>
            <a:fontRef idx="minor"/>
          </p:style>
        </p:sp>
        <p:sp>
          <p:nvSpPr>
            <p:cNvPr id="568" name="CustomShape 10"/>
            <p:cNvSpPr/>
            <p:nvPr/>
          </p:nvSpPr>
          <p:spPr>
            <a:xfrm>
              <a:off x="6085080" y="2698200"/>
              <a:ext cx="25920" cy="211680"/>
            </a:xfrm>
            <a:custGeom>
              <a:avLst/>
              <a:gdLst/>
              <a:ahLst/>
              <a:rect l="l" t="t"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chemeClr val="accent4"/>
            </a:solidFill>
            <a:ln>
              <a:noFill/>
            </a:ln>
          </p:spPr>
          <p:style>
            <a:lnRef idx="0"/>
            <a:fillRef idx="0"/>
            <a:effectRef idx="0"/>
            <a:fontRef idx="minor"/>
          </p:style>
        </p:sp>
        <p:sp>
          <p:nvSpPr>
            <p:cNvPr id="569" name="CustomShape 11"/>
            <p:cNvSpPr/>
            <p:nvPr/>
          </p:nvSpPr>
          <p:spPr>
            <a:xfrm>
              <a:off x="6147720" y="2700720"/>
              <a:ext cx="122760" cy="211680"/>
            </a:xfrm>
            <a:custGeom>
              <a:avLst/>
              <a:gdLst/>
              <a:ahLst/>
              <a:rect l="l" t="t"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chemeClr val="accent4"/>
            </a:solidFill>
            <a:ln>
              <a:noFill/>
            </a:ln>
          </p:spPr>
          <p:style>
            <a:lnRef idx="0"/>
            <a:fillRef idx="0"/>
            <a:effectRef idx="0"/>
            <a:fontRef idx="minor"/>
          </p:style>
        </p:sp>
        <p:sp>
          <p:nvSpPr>
            <p:cNvPr id="570" name="CustomShape 12"/>
            <p:cNvSpPr/>
            <p:nvPr/>
          </p:nvSpPr>
          <p:spPr>
            <a:xfrm>
              <a:off x="6302880" y="2755440"/>
              <a:ext cx="129600" cy="156960"/>
            </a:xfrm>
            <a:custGeom>
              <a:avLst/>
              <a:gdLst/>
              <a:ahLst/>
              <a:rect l="l" t="t"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chemeClr val="accent4"/>
            </a:solidFill>
            <a:ln>
              <a:noFill/>
            </a:ln>
          </p:spPr>
          <p:style>
            <a:lnRef idx="0"/>
            <a:fillRef idx="0"/>
            <a:effectRef idx="0"/>
            <a:fontRef idx="minor"/>
          </p:style>
        </p:sp>
        <p:sp>
          <p:nvSpPr>
            <p:cNvPr id="571" name="CustomShape 13"/>
            <p:cNvSpPr/>
            <p:nvPr/>
          </p:nvSpPr>
          <p:spPr>
            <a:xfrm>
              <a:off x="6460200" y="2755440"/>
              <a:ext cx="105840" cy="156960"/>
            </a:xfrm>
            <a:custGeom>
              <a:avLst/>
              <a:gdLst/>
              <a:ahLst/>
              <a:rect l="l" t="t"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chemeClr val="accent4"/>
            </a:solidFill>
            <a:ln>
              <a:noFill/>
            </a:ln>
          </p:spPr>
          <p:style>
            <a:lnRef idx="0"/>
            <a:fillRef idx="0"/>
            <a:effectRef idx="0"/>
            <a:fontRef idx="minor"/>
          </p:style>
        </p:sp>
        <p:sp>
          <p:nvSpPr>
            <p:cNvPr id="572" name="CustomShape 14"/>
            <p:cNvSpPr/>
            <p:nvPr/>
          </p:nvSpPr>
          <p:spPr>
            <a:xfrm>
              <a:off x="5845680" y="2886480"/>
              <a:ext cx="118080" cy="23760"/>
            </a:xfrm>
            <a:prstGeom prst="rect">
              <a:avLst/>
            </a:prstGeom>
            <a:solidFill>
              <a:schemeClr val="accent4"/>
            </a:solidFill>
            <a:ln>
              <a:noFill/>
            </a:ln>
          </p:spPr>
          <p:style>
            <a:lnRef idx="0"/>
            <a:fillRef idx="0"/>
            <a:effectRef idx="0"/>
            <a:fontRef idx="minor"/>
          </p:style>
        </p:sp>
        <p:sp>
          <p:nvSpPr>
            <p:cNvPr id="573" name="CustomShape 15"/>
            <p:cNvSpPr/>
            <p:nvPr/>
          </p:nvSpPr>
          <p:spPr>
            <a:xfrm>
              <a:off x="5852520" y="2700720"/>
              <a:ext cx="120600" cy="209520"/>
            </a:xfrm>
            <a:custGeom>
              <a:avLst/>
              <a:gdLst/>
              <a:ahLst/>
              <a:rect l="l" t="t"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chemeClr val="accent4"/>
            </a:solidFill>
            <a:ln>
              <a:noFill/>
            </a:ln>
          </p:spPr>
          <p:style>
            <a:lnRef idx="0"/>
            <a:fillRef idx="0"/>
            <a:effectRef idx="0"/>
            <a:fontRef idx="minor"/>
          </p:style>
        </p:sp>
      </p:grpSp>
      <p:sp>
        <p:nvSpPr>
          <p:cNvPr id="574" name="CustomShape 16"/>
          <p:cNvSpPr/>
          <p:nvPr/>
        </p:nvSpPr>
        <p:spPr>
          <a:xfrm>
            <a:off x="9431640" y="5690520"/>
            <a:ext cx="1416960" cy="20556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575" name="Graphic 48" descr=""/>
          <p:cNvPicPr/>
          <p:nvPr/>
        </p:nvPicPr>
        <p:blipFill>
          <a:blip r:embed="rId1"/>
          <a:stretch/>
        </p:blipFill>
        <p:spPr>
          <a:xfrm>
            <a:off x="9609120" y="3512160"/>
            <a:ext cx="1017720" cy="228096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6" name="Picture 43" descr=""/>
          <p:cNvPicPr/>
          <p:nvPr/>
        </p:nvPicPr>
        <p:blipFill>
          <a:blip r:embed="rId1"/>
          <a:srcRect l="23826" t="4427" r="8728" b="5456"/>
          <a:stretch/>
        </p:blipFill>
        <p:spPr>
          <a:xfrm>
            <a:off x="2720880" y="2336040"/>
            <a:ext cx="2453400" cy="2185200"/>
          </a:xfrm>
          <a:prstGeom prst="rect">
            <a:avLst/>
          </a:prstGeom>
          <a:ln>
            <a:noFill/>
          </a:ln>
        </p:spPr>
      </p:pic>
      <p:pic>
        <p:nvPicPr>
          <p:cNvPr id="577" name="Picture 42" descr=""/>
          <p:cNvPicPr/>
          <p:nvPr/>
        </p:nvPicPr>
        <p:blipFill>
          <a:blip r:embed="rId2"/>
          <a:srcRect l="33825" t="22020" r="10678" b="12069"/>
          <a:stretch/>
        </p:blipFill>
        <p:spPr>
          <a:xfrm>
            <a:off x="131400" y="2336040"/>
            <a:ext cx="2453400" cy="2185200"/>
          </a:xfrm>
          <a:prstGeom prst="rect">
            <a:avLst/>
          </a:prstGeom>
          <a:ln>
            <a:noFill/>
          </a:ln>
        </p:spPr>
      </p:pic>
      <p:pic>
        <p:nvPicPr>
          <p:cNvPr id="578" name="Picture 41" descr=""/>
          <p:cNvPicPr/>
          <p:nvPr/>
        </p:nvPicPr>
        <p:blipFill>
          <a:blip r:embed="rId3"/>
          <a:srcRect l="16943" t="6459" r="21327" b="0"/>
          <a:stretch/>
        </p:blipFill>
        <p:spPr>
          <a:xfrm>
            <a:off x="5740200" y="159480"/>
            <a:ext cx="2023560" cy="2044080"/>
          </a:xfrm>
          <a:prstGeom prst="rect">
            <a:avLst/>
          </a:prstGeom>
          <a:ln>
            <a:noFill/>
          </a:ln>
        </p:spPr>
      </p:pic>
      <p:pic>
        <p:nvPicPr>
          <p:cNvPr id="579" name="Picture 39" descr=""/>
          <p:cNvPicPr/>
          <p:nvPr/>
        </p:nvPicPr>
        <p:blipFill>
          <a:blip r:embed="rId4"/>
          <a:srcRect l="21304" t="3912" r="18903" b="16597"/>
          <a:stretch/>
        </p:blipFill>
        <p:spPr>
          <a:xfrm>
            <a:off x="131400" y="4654080"/>
            <a:ext cx="2049840" cy="2044080"/>
          </a:xfrm>
          <a:prstGeom prst="rect">
            <a:avLst/>
          </a:prstGeom>
          <a:ln>
            <a:noFill/>
          </a:ln>
        </p:spPr>
      </p:pic>
      <p:pic>
        <p:nvPicPr>
          <p:cNvPr id="580" name="Picture 38" descr=""/>
          <p:cNvPicPr/>
          <p:nvPr/>
        </p:nvPicPr>
        <p:blipFill>
          <a:blip r:embed="rId5"/>
          <a:srcRect l="4547" t="19289" r="7445" b="31189"/>
          <a:stretch/>
        </p:blipFill>
        <p:spPr>
          <a:xfrm>
            <a:off x="2314080" y="4654080"/>
            <a:ext cx="5449680" cy="2044080"/>
          </a:xfrm>
          <a:prstGeom prst="rect">
            <a:avLst/>
          </a:prstGeom>
          <a:ln>
            <a:noFill/>
          </a:ln>
        </p:spPr>
      </p:pic>
      <p:pic>
        <p:nvPicPr>
          <p:cNvPr id="581" name="Picture 44" descr=""/>
          <p:cNvPicPr/>
          <p:nvPr/>
        </p:nvPicPr>
        <p:blipFill>
          <a:blip r:embed="rId6"/>
          <a:srcRect l="2263" t="27249" r="38214" b="2060"/>
          <a:stretch/>
        </p:blipFill>
        <p:spPr>
          <a:xfrm>
            <a:off x="5310360" y="2336040"/>
            <a:ext cx="2453400" cy="2185200"/>
          </a:xfrm>
          <a:prstGeom prst="rect">
            <a:avLst/>
          </a:prstGeom>
          <a:ln>
            <a:noFill/>
          </a:ln>
        </p:spPr>
      </p:pic>
      <p:pic>
        <p:nvPicPr>
          <p:cNvPr id="582" name="Picture 35" descr=""/>
          <p:cNvPicPr/>
          <p:nvPr/>
        </p:nvPicPr>
        <p:blipFill>
          <a:blip r:embed="rId7"/>
          <a:srcRect l="3054" t="30801" r="3054" b="16615"/>
          <a:stretch/>
        </p:blipFill>
        <p:spPr>
          <a:xfrm>
            <a:off x="131400" y="159480"/>
            <a:ext cx="5475960" cy="2044080"/>
          </a:xfrm>
          <a:prstGeom prst="rect">
            <a:avLst/>
          </a:prstGeom>
          <a:ln>
            <a:noFill/>
          </a:ln>
        </p:spPr>
      </p:pic>
      <p:grpSp>
        <p:nvGrpSpPr>
          <p:cNvPr id="583" name="Group 1"/>
          <p:cNvGrpSpPr/>
          <p:nvPr/>
        </p:nvGrpSpPr>
        <p:grpSpPr>
          <a:xfrm>
            <a:off x="10928880" y="6378840"/>
            <a:ext cx="946800" cy="270360"/>
            <a:chOff x="10928880" y="6378840"/>
            <a:chExt cx="946800" cy="270360"/>
          </a:xfrm>
        </p:grpSpPr>
        <p:sp>
          <p:nvSpPr>
            <p:cNvPr id="584" name="CustomShape 2"/>
            <p:cNvSpPr/>
            <p:nvPr/>
          </p:nvSpPr>
          <p:spPr>
            <a:xfrm>
              <a:off x="10928880" y="6381000"/>
              <a:ext cx="131760" cy="208440"/>
            </a:xfrm>
            <a:custGeom>
              <a:avLst/>
              <a:gdLst/>
              <a:ahLst/>
              <a:rect l="l" t="t"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style>
            <a:lnRef idx="0"/>
            <a:fillRef idx="0"/>
            <a:effectRef idx="0"/>
            <a:fontRef idx="minor"/>
          </p:style>
        </p:sp>
        <p:sp>
          <p:nvSpPr>
            <p:cNvPr id="585" name="CustomShape 3"/>
            <p:cNvSpPr/>
            <p:nvPr/>
          </p:nvSpPr>
          <p:spPr>
            <a:xfrm>
              <a:off x="11004480" y="6429240"/>
              <a:ext cx="152280" cy="219960"/>
            </a:xfrm>
            <a:custGeom>
              <a:avLst/>
              <a:gdLst/>
              <a:ahLst/>
              <a:rect l="l" t="t"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style>
            <a:lnRef idx="0"/>
            <a:fillRef idx="0"/>
            <a:effectRef idx="0"/>
            <a:fontRef idx="minor"/>
          </p:style>
        </p:sp>
        <p:sp>
          <p:nvSpPr>
            <p:cNvPr id="586" name="CustomShape 4"/>
            <p:cNvSpPr/>
            <p:nvPr/>
          </p:nvSpPr>
          <p:spPr>
            <a:xfrm>
              <a:off x="11320200" y="6381000"/>
              <a:ext cx="24840" cy="210960"/>
            </a:xfrm>
            <a:custGeom>
              <a:avLst/>
              <a:gdLst/>
              <a:ahLst/>
              <a:rect l="l" t="t"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style>
            <a:lnRef idx="0"/>
            <a:fillRef idx="0"/>
            <a:effectRef idx="0"/>
            <a:fontRef idx="minor"/>
          </p:style>
        </p:sp>
        <p:sp>
          <p:nvSpPr>
            <p:cNvPr id="587" name="CustomShape 5"/>
            <p:cNvSpPr/>
            <p:nvPr/>
          </p:nvSpPr>
          <p:spPr>
            <a:xfrm>
              <a:off x="11391480" y="6378840"/>
              <a:ext cx="25920" cy="213120"/>
            </a:xfrm>
            <a:custGeom>
              <a:avLst/>
              <a:gdLst/>
              <a:ahLst/>
              <a:rect l="l" t="t"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style>
            <a:lnRef idx="0"/>
            <a:fillRef idx="0"/>
            <a:effectRef idx="0"/>
            <a:fontRef idx="minor"/>
          </p:style>
        </p:sp>
        <p:sp>
          <p:nvSpPr>
            <p:cNvPr id="588" name="CustomShape 6"/>
            <p:cNvSpPr/>
            <p:nvPr/>
          </p:nvSpPr>
          <p:spPr>
            <a:xfrm>
              <a:off x="11454480" y="6381000"/>
              <a:ext cx="123480" cy="213120"/>
            </a:xfrm>
            <a:custGeom>
              <a:avLst/>
              <a:gdLst/>
              <a:ahLst/>
              <a:rect l="l" t="t"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style>
            <a:lnRef idx="0"/>
            <a:fillRef idx="0"/>
            <a:effectRef idx="0"/>
            <a:fontRef idx="minor"/>
          </p:style>
        </p:sp>
        <p:sp>
          <p:nvSpPr>
            <p:cNvPr id="589" name="CustomShape 7"/>
            <p:cNvSpPr/>
            <p:nvPr/>
          </p:nvSpPr>
          <p:spPr>
            <a:xfrm>
              <a:off x="11610720" y="6436440"/>
              <a:ext cx="130680" cy="158040"/>
            </a:xfrm>
            <a:custGeom>
              <a:avLst/>
              <a:gdLst/>
              <a:ahLst/>
              <a:rect l="l" t="t"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style>
            <a:lnRef idx="0"/>
            <a:fillRef idx="0"/>
            <a:effectRef idx="0"/>
            <a:fontRef idx="minor"/>
          </p:style>
        </p:sp>
        <p:sp>
          <p:nvSpPr>
            <p:cNvPr id="590" name="CustomShape 8"/>
            <p:cNvSpPr/>
            <p:nvPr/>
          </p:nvSpPr>
          <p:spPr>
            <a:xfrm>
              <a:off x="11769120" y="6436440"/>
              <a:ext cx="106560" cy="158040"/>
            </a:xfrm>
            <a:custGeom>
              <a:avLst/>
              <a:gdLst/>
              <a:ahLst/>
              <a:rect l="l" t="t"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style>
            <a:lnRef idx="0"/>
            <a:fillRef idx="0"/>
            <a:effectRef idx="0"/>
            <a:fontRef idx="minor"/>
          </p:style>
        </p:sp>
        <p:sp>
          <p:nvSpPr>
            <p:cNvPr id="591" name="CustomShape 9"/>
            <p:cNvSpPr/>
            <p:nvPr/>
          </p:nvSpPr>
          <p:spPr>
            <a:xfrm>
              <a:off x="11150280" y="6568200"/>
              <a:ext cx="119160" cy="23760"/>
            </a:xfrm>
            <a:prstGeom prst="rect">
              <a:avLst/>
            </a:prstGeom>
            <a:solidFill>
              <a:srgbClr val="468dc3"/>
            </a:solidFill>
            <a:ln>
              <a:noFill/>
            </a:ln>
          </p:spPr>
          <p:style>
            <a:lnRef idx="0"/>
            <a:fillRef idx="0"/>
            <a:effectRef idx="0"/>
            <a:fontRef idx="minor"/>
          </p:style>
        </p:sp>
        <p:sp>
          <p:nvSpPr>
            <p:cNvPr id="592" name="CustomShape 10"/>
            <p:cNvSpPr/>
            <p:nvPr/>
          </p:nvSpPr>
          <p:spPr>
            <a:xfrm>
              <a:off x="11157120" y="6381000"/>
              <a:ext cx="121320" cy="210960"/>
            </a:xfrm>
            <a:custGeom>
              <a:avLst/>
              <a:gdLst/>
              <a:ahLst/>
              <a:rect l="l" t="t"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style>
            <a:lnRef idx="0"/>
            <a:fillRef idx="0"/>
            <a:effectRef idx="0"/>
            <a:fontRef idx="minor"/>
          </p:style>
        </p:sp>
      </p:grpSp>
      <p:sp>
        <p:nvSpPr>
          <p:cNvPr id="593" name="CustomShape 11"/>
          <p:cNvSpPr/>
          <p:nvPr/>
        </p:nvSpPr>
        <p:spPr>
          <a:xfrm>
            <a:off x="8223840" y="720360"/>
            <a:ext cx="3167280" cy="1706040"/>
          </a:xfrm>
          <a:prstGeom prst="rect">
            <a:avLst/>
          </a:prstGeom>
          <a:noFill/>
          <a:ln>
            <a:noFill/>
          </a:ln>
        </p:spPr>
        <p:style>
          <a:lnRef idx="0"/>
          <a:fillRef idx="0"/>
          <a:effectRef idx="0"/>
          <a:fontRef idx="minor"/>
        </p:style>
        <p:txBody>
          <a:bodyPr lIns="0" rIns="0" tIns="0" bIns="0">
            <a:spAutoFit/>
          </a:bodyPr>
          <a:p>
            <a:pPr>
              <a:lnSpc>
                <a:spcPct val="100000"/>
              </a:lnSpc>
            </a:pPr>
            <a:r>
              <a:rPr b="1" lang="en-GB" sz="2800" spc="-1" strike="noStrike">
                <a:solidFill>
                  <a:srgbClr val="083d65"/>
                </a:solidFill>
                <a:latin typeface="Segoe UI"/>
              </a:rPr>
              <a:t>Empowering Talent In Emerging Markets</a:t>
            </a:r>
            <a:endParaRPr b="0" lang="en-GB" sz="2800" spc="-1" strike="noStrike">
              <a:latin typeface="Arial"/>
            </a:endParaRPr>
          </a:p>
        </p:txBody>
      </p:sp>
      <p:sp>
        <p:nvSpPr>
          <p:cNvPr id="594" name="CustomShape 12"/>
          <p:cNvSpPr/>
          <p:nvPr/>
        </p:nvSpPr>
        <p:spPr>
          <a:xfrm>
            <a:off x="8223840" y="2351520"/>
            <a:ext cx="3167280" cy="3197160"/>
          </a:xfrm>
          <a:prstGeom prst="rect">
            <a:avLst/>
          </a:prstGeom>
          <a:noFill/>
          <a:ln>
            <a:noFill/>
          </a:ln>
        </p:spPr>
        <p:style>
          <a:lnRef idx="0"/>
          <a:fillRef idx="0"/>
          <a:effectRef idx="0"/>
          <a:fontRef idx="minor"/>
        </p:style>
        <p:txBody>
          <a:bodyPr lIns="0" rIns="0" tIns="0" bIns="0">
            <a:spAutoFit/>
          </a:bodyPr>
          <a:p>
            <a:pPr>
              <a:lnSpc>
                <a:spcPct val="100000"/>
              </a:lnSpc>
            </a:pPr>
            <a:r>
              <a:rPr b="0" lang="en-GB" sz="1400" spc="-1" strike="noStrike">
                <a:solidFill>
                  <a:srgbClr val="083d65"/>
                </a:solidFill>
                <a:latin typeface="Calibri"/>
              </a:rPr>
              <a:t>Unlike traditional outsourcing, we want to provide extraordinary to our customers by investing our profits into the design talent in Indonesia.</a:t>
            </a:r>
            <a:endParaRPr b="0" lang="en-GB" sz="1400" spc="-1" strike="noStrike">
              <a:latin typeface="Arial"/>
            </a:endParaRPr>
          </a:p>
          <a:p>
            <a:pPr>
              <a:lnSpc>
                <a:spcPct val="100000"/>
              </a:lnSpc>
            </a:pPr>
            <a:endParaRPr b="0" lang="en-GB" sz="1400" spc="-1" strike="noStrike">
              <a:latin typeface="Arial"/>
            </a:endParaRPr>
          </a:p>
          <a:p>
            <a:pPr>
              <a:lnSpc>
                <a:spcPct val="100000"/>
              </a:lnSpc>
            </a:pPr>
            <a:r>
              <a:rPr b="0" lang="en-GB" sz="1400" spc="-1" strike="noStrike">
                <a:solidFill>
                  <a:srgbClr val="083d65"/>
                </a:solidFill>
                <a:latin typeface="Calibri"/>
              </a:rPr>
              <a:t>Whether it’s by educating our employees with our in house academy or by simply providing an incredible work environment with in-house gym, full health care, nutritional food and frequent social activities, we’re fully committed to empowering talents in emerging markets.</a:t>
            </a:r>
            <a:endParaRPr b="0" lang="en-GB" sz="1400" spc="-1" strike="noStrike">
              <a:latin typeface="Arial"/>
            </a:endParaRPr>
          </a:p>
          <a:p>
            <a:pPr>
              <a:lnSpc>
                <a:spcPct val="100000"/>
              </a:lnSpc>
            </a:pPr>
            <a:endParaRPr b="0" lang="en-GB" sz="1400" spc="-1" strike="noStrike">
              <a:latin typeface="Arial"/>
            </a:endParaRPr>
          </a:p>
          <a:p>
            <a:pPr>
              <a:lnSpc>
                <a:spcPct val="100000"/>
              </a:lnSpc>
            </a:pPr>
            <a:r>
              <a:rPr b="0" lang="en-GB" sz="1400" spc="-1" strike="noStrike">
                <a:solidFill>
                  <a:srgbClr val="083d65"/>
                </a:solidFill>
                <a:latin typeface="Calibri"/>
              </a:rPr>
              <a:t>We’re leaders In redefining the traditional approach of outsourcing.</a:t>
            </a:r>
            <a:endParaRPr b="0" lang="en-GB" sz="14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0" name="CustomShape 1"/>
          <p:cNvSpPr/>
          <p:nvPr/>
        </p:nvSpPr>
        <p:spPr>
          <a:xfrm>
            <a:off x="3331800" y="4086360"/>
            <a:ext cx="3924000" cy="3924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1" name="CustomShape 2"/>
          <p:cNvSpPr/>
          <p:nvPr/>
        </p:nvSpPr>
        <p:spPr>
          <a:xfrm>
            <a:off x="8115480" y="-1295280"/>
            <a:ext cx="5466960" cy="54669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2" name="CustomShape 3"/>
          <p:cNvSpPr/>
          <p:nvPr/>
        </p:nvSpPr>
        <p:spPr>
          <a:xfrm>
            <a:off x="278640" y="328680"/>
            <a:ext cx="11634480" cy="6200280"/>
          </a:xfrm>
          <a:prstGeom prst="rect">
            <a:avLst/>
          </a:prstGeom>
          <a:solidFill>
            <a:schemeClr val="bg1"/>
          </a:solidFill>
          <a:ln>
            <a:solidFill>
              <a:schemeClr val="bg1">
                <a:lumMod val="95000"/>
              </a:schemeClr>
            </a:solidFill>
          </a:ln>
          <a:effectLst>
            <a:outerShdw algn="ctr" blurRad="63500" rotWithShape="0">
              <a:srgbClr val="000000">
                <a:alpha val="10000"/>
              </a:srgbClr>
            </a:outerShdw>
          </a:effectLst>
        </p:spPr>
        <p:style>
          <a:lnRef idx="2">
            <a:schemeClr val="accent1">
              <a:shade val="50000"/>
            </a:schemeClr>
          </a:lnRef>
          <a:fillRef idx="1">
            <a:schemeClr val="accent1"/>
          </a:fillRef>
          <a:effectRef idx="0">
            <a:schemeClr val="accent1"/>
          </a:effectRef>
          <a:fontRef idx="minor"/>
        </p:style>
      </p:sp>
      <p:sp>
        <p:nvSpPr>
          <p:cNvPr id="213" name="CustomShape 4"/>
          <p:cNvSpPr/>
          <p:nvPr/>
        </p:nvSpPr>
        <p:spPr>
          <a:xfrm>
            <a:off x="558720" y="514800"/>
            <a:ext cx="1107396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472c4"/>
                </a:solidFill>
                <a:latin typeface="Century Gothic"/>
                <a:ea typeface="Segoe UI Black"/>
              </a:rPr>
              <a:t>Project Timeline</a:t>
            </a:r>
            <a:endParaRPr b="0" lang="en-GB" sz="3600" spc="-1" strike="noStrike">
              <a:latin typeface="Arial"/>
            </a:endParaRPr>
          </a:p>
        </p:txBody>
      </p:sp>
      <p:sp>
        <p:nvSpPr>
          <p:cNvPr id="214" name="CustomShape 5"/>
          <p:cNvSpPr/>
          <p:nvPr/>
        </p:nvSpPr>
        <p:spPr>
          <a:xfrm>
            <a:off x="1143000" y="2219760"/>
            <a:ext cx="2349000" cy="685440"/>
          </a:xfrm>
          <a:prstGeom prst="chevron">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3661920" y="2219760"/>
            <a:ext cx="2349000" cy="685440"/>
          </a:xfrm>
          <a:prstGeom prst="chevron">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6" name="CustomShape 7"/>
          <p:cNvSpPr/>
          <p:nvPr/>
        </p:nvSpPr>
        <p:spPr>
          <a:xfrm>
            <a:off x="6180840" y="2219760"/>
            <a:ext cx="2349000" cy="685440"/>
          </a:xfrm>
          <a:prstGeom prst="chevron">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7" name="CustomShape 8"/>
          <p:cNvSpPr/>
          <p:nvPr/>
        </p:nvSpPr>
        <p:spPr>
          <a:xfrm>
            <a:off x="8699400" y="2219760"/>
            <a:ext cx="2349000" cy="685440"/>
          </a:xfrm>
          <a:prstGeom prst="chevron">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18" name="CustomShape 9"/>
          <p:cNvSpPr/>
          <p:nvPr/>
        </p:nvSpPr>
        <p:spPr>
          <a:xfrm>
            <a:off x="1308240" y="3552120"/>
            <a:ext cx="2018880" cy="12790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404040"/>
                </a:solidFill>
                <a:latin typeface="Segoe UI"/>
                <a:ea typeface="Segoe UI Black"/>
              </a:rPr>
              <a:t>Lorem ipsum dolor sit amet, consectetur adipiscing elit, sed do eiusmod tempor incididunt ut labore et dolore magna aliqua. </a:t>
            </a:r>
            <a:endParaRPr b="0" lang="en-GB" sz="1400" spc="-1" strike="noStrike">
              <a:latin typeface="Arial"/>
            </a:endParaRPr>
          </a:p>
        </p:txBody>
      </p:sp>
      <p:sp>
        <p:nvSpPr>
          <p:cNvPr id="219" name="CustomShape 10"/>
          <p:cNvSpPr/>
          <p:nvPr/>
        </p:nvSpPr>
        <p:spPr>
          <a:xfrm>
            <a:off x="1987560" y="1897920"/>
            <a:ext cx="659880" cy="659880"/>
          </a:xfrm>
          <a:prstGeom prst="ellipse">
            <a:avLst/>
          </a:prstGeom>
          <a:solidFill>
            <a:schemeClr val="accent1"/>
          </a:solidFill>
          <a:ln>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220" name="CustomShape 11"/>
          <p:cNvSpPr/>
          <p:nvPr/>
        </p:nvSpPr>
        <p:spPr>
          <a:xfrm>
            <a:off x="4506480" y="1897920"/>
            <a:ext cx="659880" cy="659880"/>
          </a:xfrm>
          <a:prstGeom prst="ellipse">
            <a:avLst/>
          </a:prstGeom>
          <a:solidFill>
            <a:schemeClr val="accent4"/>
          </a:solidFill>
          <a:ln>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221" name="CustomShape 12"/>
          <p:cNvSpPr/>
          <p:nvPr/>
        </p:nvSpPr>
        <p:spPr>
          <a:xfrm>
            <a:off x="7025040" y="1897920"/>
            <a:ext cx="659880" cy="659880"/>
          </a:xfrm>
          <a:prstGeom prst="ellipse">
            <a:avLst/>
          </a:prstGeom>
          <a:solidFill>
            <a:schemeClr val="accent1"/>
          </a:solidFill>
          <a:ln>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222" name="CustomShape 13"/>
          <p:cNvSpPr/>
          <p:nvPr/>
        </p:nvSpPr>
        <p:spPr>
          <a:xfrm>
            <a:off x="9545040" y="1897920"/>
            <a:ext cx="659880" cy="659880"/>
          </a:xfrm>
          <a:prstGeom prst="ellipse">
            <a:avLst/>
          </a:prstGeom>
          <a:solidFill>
            <a:schemeClr val="accent4"/>
          </a:solidFill>
          <a:ln>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223" name="CustomShape 14"/>
          <p:cNvSpPr/>
          <p:nvPr/>
        </p:nvSpPr>
        <p:spPr>
          <a:xfrm>
            <a:off x="3826800" y="3552120"/>
            <a:ext cx="2018880" cy="12790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404040"/>
                </a:solidFill>
                <a:latin typeface="Segoe UI"/>
                <a:ea typeface="Segoe UI Black"/>
              </a:rPr>
              <a:t>Lorem ipsum dolor sit amet, consectetur adipiscing elit, sed do eiusmod tempor incididunt ut labore et dolore magna aliqua. </a:t>
            </a:r>
            <a:endParaRPr b="0" lang="en-GB" sz="1400" spc="-1" strike="noStrike">
              <a:latin typeface="Arial"/>
            </a:endParaRPr>
          </a:p>
        </p:txBody>
      </p:sp>
      <p:sp>
        <p:nvSpPr>
          <p:cNvPr id="224" name="CustomShape 15"/>
          <p:cNvSpPr/>
          <p:nvPr/>
        </p:nvSpPr>
        <p:spPr>
          <a:xfrm>
            <a:off x="6341400" y="3552120"/>
            <a:ext cx="2018880" cy="12790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404040"/>
                </a:solidFill>
                <a:latin typeface="Segoe UI"/>
                <a:ea typeface="Segoe UI Black"/>
              </a:rPr>
              <a:t>Lorem ipsum dolor sit amet, consectetur adipiscing elit, sed do eiusmod tempor incididunt ut labore et dolore magna aliqua. </a:t>
            </a:r>
            <a:endParaRPr b="0" lang="en-GB" sz="1400" spc="-1" strike="noStrike">
              <a:latin typeface="Arial"/>
            </a:endParaRPr>
          </a:p>
        </p:txBody>
      </p:sp>
      <p:sp>
        <p:nvSpPr>
          <p:cNvPr id="225" name="CustomShape 16"/>
          <p:cNvSpPr/>
          <p:nvPr/>
        </p:nvSpPr>
        <p:spPr>
          <a:xfrm>
            <a:off x="8870760" y="3552120"/>
            <a:ext cx="2018880" cy="12790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404040"/>
                </a:solidFill>
                <a:latin typeface="Segoe UI"/>
                <a:ea typeface="Segoe UI Black"/>
              </a:rPr>
              <a:t>Lorem ipsum dolor sit amet, consectetur adipiscing elit, sed do eiusmod tempor incididunt ut labore et dolore magna aliqua. </a:t>
            </a:r>
            <a:endParaRPr b="0" lang="en-GB" sz="1400" spc="-1" strike="noStrike">
              <a:latin typeface="Arial"/>
            </a:endParaRPr>
          </a:p>
        </p:txBody>
      </p:sp>
      <p:grpSp>
        <p:nvGrpSpPr>
          <p:cNvPr id="226" name="Group 17"/>
          <p:cNvGrpSpPr/>
          <p:nvPr/>
        </p:nvGrpSpPr>
        <p:grpSpPr>
          <a:xfrm>
            <a:off x="2174760" y="2093400"/>
            <a:ext cx="285480" cy="269640"/>
            <a:chOff x="2174760" y="2093400"/>
            <a:chExt cx="285480" cy="269640"/>
          </a:xfrm>
        </p:grpSpPr>
        <p:sp>
          <p:nvSpPr>
            <p:cNvPr id="227" name="CustomShape 18"/>
            <p:cNvSpPr/>
            <p:nvPr/>
          </p:nvSpPr>
          <p:spPr>
            <a:xfrm>
              <a:off x="2228760" y="2349000"/>
              <a:ext cx="15480" cy="14040"/>
            </a:xfrm>
            <a:custGeom>
              <a:avLst/>
              <a:gdLst/>
              <a:ahLst/>
              <a:rect l="l" t="t" r="r" b="b"/>
              <a:pathLst>
                <a:path w="52" h="49">
                  <a:moveTo>
                    <a:pt x="4" y="23"/>
                  </a:moveTo>
                  <a:lnTo>
                    <a:pt x="2" y="25"/>
                  </a:lnTo>
                  <a:lnTo>
                    <a:pt x="1" y="28"/>
                  </a:lnTo>
                  <a:lnTo>
                    <a:pt x="0" y="31"/>
                  </a:lnTo>
                  <a:lnTo>
                    <a:pt x="0" y="33"/>
                  </a:lnTo>
                  <a:lnTo>
                    <a:pt x="0" y="37"/>
                  </a:lnTo>
                  <a:lnTo>
                    <a:pt x="1" y="40"/>
                  </a:lnTo>
                  <a:lnTo>
                    <a:pt x="2" y="43"/>
                  </a:lnTo>
                  <a:lnTo>
                    <a:pt x="4" y="45"/>
                  </a:lnTo>
                  <a:lnTo>
                    <a:pt x="6" y="47"/>
                  </a:lnTo>
                  <a:lnTo>
                    <a:pt x="9" y="48"/>
                  </a:lnTo>
                  <a:lnTo>
                    <a:pt x="11" y="49"/>
                  </a:lnTo>
                  <a:lnTo>
                    <a:pt x="15" y="49"/>
                  </a:lnTo>
                  <a:lnTo>
                    <a:pt x="18" y="49"/>
                  </a:lnTo>
                  <a:lnTo>
                    <a:pt x="20" y="48"/>
                  </a:lnTo>
                  <a:lnTo>
                    <a:pt x="23" y="47"/>
                  </a:lnTo>
                  <a:lnTo>
                    <a:pt x="25" y="45"/>
                  </a:lnTo>
                  <a:lnTo>
                    <a:pt x="52" y="18"/>
                  </a:lnTo>
                  <a:lnTo>
                    <a:pt x="39" y="9"/>
                  </a:lnTo>
                  <a:lnTo>
                    <a:pt x="26" y="0"/>
                  </a:lnTo>
                  <a:lnTo>
                    <a:pt x="4" y="23"/>
                  </a:lnTo>
                  <a:close/>
                </a:path>
              </a:pathLst>
            </a:custGeom>
            <a:solidFill>
              <a:schemeClr val="bg1"/>
            </a:solidFill>
            <a:ln>
              <a:noFill/>
            </a:ln>
          </p:spPr>
          <p:style>
            <a:lnRef idx="0"/>
            <a:fillRef idx="0"/>
            <a:effectRef idx="0"/>
            <a:fontRef idx="minor"/>
          </p:style>
        </p:sp>
        <p:sp>
          <p:nvSpPr>
            <p:cNvPr id="228" name="CustomShape 19"/>
            <p:cNvSpPr/>
            <p:nvPr/>
          </p:nvSpPr>
          <p:spPr>
            <a:xfrm>
              <a:off x="2386080" y="2345760"/>
              <a:ext cx="18720" cy="17280"/>
            </a:xfrm>
            <a:custGeom>
              <a:avLst/>
              <a:gdLst/>
              <a:ahLst/>
              <a:rect l="l" t="t" r="r" b="b"/>
              <a:pathLst>
                <a:path w="61" h="59">
                  <a:moveTo>
                    <a:pt x="24" y="0"/>
                  </a:moveTo>
                  <a:lnTo>
                    <a:pt x="12" y="9"/>
                  </a:lnTo>
                  <a:lnTo>
                    <a:pt x="0" y="18"/>
                  </a:lnTo>
                  <a:lnTo>
                    <a:pt x="36" y="55"/>
                  </a:lnTo>
                  <a:lnTo>
                    <a:pt x="39" y="57"/>
                  </a:lnTo>
                  <a:lnTo>
                    <a:pt x="41" y="58"/>
                  </a:lnTo>
                  <a:lnTo>
                    <a:pt x="44" y="59"/>
                  </a:lnTo>
                  <a:lnTo>
                    <a:pt x="46" y="59"/>
                  </a:lnTo>
                  <a:lnTo>
                    <a:pt x="49" y="59"/>
                  </a:lnTo>
                  <a:lnTo>
                    <a:pt x="53" y="58"/>
                  </a:lnTo>
                  <a:lnTo>
                    <a:pt x="55" y="57"/>
                  </a:lnTo>
                  <a:lnTo>
                    <a:pt x="57" y="55"/>
                  </a:lnTo>
                  <a:lnTo>
                    <a:pt x="59" y="53"/>
                  </a:lnTo>
                  <a:lnTo>
                    <a:pt x="60" y="50"/>
                  </a:lnTo>
                  <a:lnTo>
                    <a:pt x="61" y="47"/>
                  </a:lnTo>
                  <a:lnTo>
                    <a:pt x="61" y="43"/>
                  </a:lnTo>
                  <a:lnTo>
                    <a:pt x="61" y="41"/>
                  </a:lnTo>
                  <a:lnTo>
                    <a:pt x="60" y="38"/>
                  </a:lnTo>
                  <a:lnTo>
                    <a:pt x="59" y="35"/>
                  </a:lnTo>
                  <a:lnTo>
                    <a:pt x="57" y="33"/>
                  </a:lnTo>
                  <a:lnTo>
                    <a:pt x="24" y="0"/>
                  </a:lnTo>
                  <a:close/>
                </a:path>
              </a:pathLst>
            </a:custGeom>
            <a:solidFill>
              <a:schemeClr val="bg1"/>
            </a:solidFill>
            <a:ln>
              <a:noFill/>
            </a:ln>
          </p:spPr>
          <p:style>
            <a:lnRef idx="0"/>
            <a:fillRef idx="0"/>
            <a:effectRef idx="0"/>
            <a:fontRef idx="minor"/>
          </p:style>
        </p:sp>
        <p:sp>
          <p:nvSpPr>
            <p:cNvPr id="229" name="CustomShape 20"/>
            <p:cNvSpPr/>
            <p:nvPr/>
          </p:nvSpPr>
          <p:spPr>
            <a:xfrm>
              <a:off x="2174760" y="2093400"/>
              <a:ext cx="93240" cy="90000"/>
            </a:xfrm>
            <a:custGeom>
              <a:avLst/>
              <a:gdLst/>
              <a:ahLst/>
              <a:rect l="l" t="t" r="r" b="b"/>
              <a:pathLst>
                <a:path w="291" h="283">
                  <a:moveTo>
                    <a:pt x="291" y="102"/>
                  </a:moveTo>
                  <a:lnTo>
                    <a:pt x="286" y="91"/>
                  </a:lnTo>
                  <a:lnTo>
                    <a:pt x="281" y="81"/>
                  </a:lnTo>
                  <a:lnTo>
                    <a:pt x="276" y="70"/>
                  </a:lnTo>
                  <a:lnTo>
                    <a:pt x="269" y="62"/>
                  </a:lnTo>
                  <a:lnTo>
                    <a:pt x="262" y="52"/>
                  </a:lnTo>
                  <a:lnTo>
                    <a:pt x="254" y="44"/>
                  </a:lnTo>
                  <a:lnTo>
                    <a:pt x="246" y="36"/>
                  </a:lnTo>
                  <a:lnTo>
                    <a:pt x="237" y="30"/>
                  </a:lnTo>
                  <a:lnTo>
                    <a:pt x="228" y="23"/>
                  </a:lnTo>
                  <a:lnTo>
                    <a:pt x="217" y="17"/>
                  </a:lnTo>
                  <a:lnTo>
                    <a:pt x="207" y="13"/>
                  </a:lnTo>
                  <a:lnTo>
                    <a:pt x="196" y="8"/>
                  </a:lnTo>
                  <a:lnTo>
                    <a:pt x="185" y="5"/>
                  </a:lnTo>
                  <a:lnTo>
                    <a:pt x="173" y="2"/>
                  </a:lnTo>
                  <a:lnTo>
                    <a:pt x="161" y="1"/>
                  </a:lnTo>
                  <a:lnTo>
                    <a:pt x="149" y="0"/>
                  </a:lnTo>
                  <a:lnTo>
                    <a:pt x="133" y="1"/>
                  </a:lnTo>
                  <a:lnTo>
                    <a:pt x="120" y="3"/>
                  </a:lnTo>
                  <a:lnTo>
                    <a:pt x="105" y="7"/>
                  </a:lnTo>
                  <a:lnTo>
                    <a:pt x="91" y="12"/>
                  </a:lnTo>
                  <a:lnTo>
                    <a:pt x="78" y="18"/>
                  </a:lnTo>
                  <a:lnTo>
                    <a:pt x="66" y="25"/>
                  </a:lnTo>
                  <a:lnTo>
                    <a:pt x="54" y="34"/>
                  </a:lnTo>
                  <a:lnTo>
                    <a:pt x="44" y="45"/>
                  </a:lnTo>
                  <a:lnTo>
                    <a:pt x="34" y="54"/>
                  </a:lnTo>
                  <a:lnTo>
                    <a:pt x="25" y="66"/>
                  </a:lnTo>
                  <a:lnTo>
                    <a:pt x="18" y="79"/>
                  </a:lnTo>
                  <a:lnTo>
                    <a:pt x="11" y="92"/>
                  </a:lnTo>
                  <a:lnTo>
                    <a:pt x="6" y="106"/>
                  </a:lnTo>
                  <a:lnTo>
                    <a:pt x="3" y="120"/>
                  </a:lnTo>
                  <a:lnTo>
                    <a:pt x="1" y="135"/>
                  </a:lnTo>
                  <a:lnTo>
                    <a:pt x="0" y="150"/>
                  </a:lnTo>
                  <a:lnTo>
                    <a:pt x="0" y="160"/>
                  </a:lnTo>
                  <a:lnTo>
                    <a:pt x="1" y="171"/>
                  </a:lnTo>
                  <a:lnTo>
                    <a:pt x="3" y="182"/>
                  </a:lnTo>
                  <a:lnTo>
                    <a:pt x="5" y="191"/>
                  </a:lnTo>
                  <a:lnTo>
                    <a:pt x="8" y="201"/>
                  </a:lnTo>
                  <a:lnTo>
                    <a:pt x="13" y="211"/>
                  </a:lnTo>
                  <a:lnTo>
                    <a:pt x="17" y="220"/>
                  </a:lnTo>
                  <a:lnTo>
                    <a:pt x="22" y="229"/>
                  </a:lnTo>
                  <a:lnTo>
                    <a:pt x="28" y="237"/>
                  </a:lnTo>
                  <a:lnTo>
                    <a:pt x="34" y="245"/>
                  </a:lnTo>
                  <a:lnTo>
                    <a:pt x="40" y="252"/>
                  </a:lnTo>
                  <a:lnTo>
                    <a:pt x="48" y="260"/>
                  </a:lnTo>
                  <a:lnTo>
                    <a:pt x="55" y="266"/>
                  </a:lnTo>
                  <a:lnTo>
                    <a:pt x="63" y="273"/>
                  </a:lnTo>
                  <a:lnTo>
                    <a:pt x="71" y="278"/>
                  </a:lnTo>
                  <a:lnTo>
                    <a:pt x="81" y="283"/>
                  </a:lnTo>
                  <a:lnTo>
                    <a:pt x="90" y="267"/>
                  </a:lnTo>
                  <a:lnTo>
                    <a:pt x="99" y="253"/>
                  </a:lnTo>
                  <a:lnTo>
                    <a:pt x="110" y="238"/>
                  </a:lnTo>
                  <a:lnTo>
                    <a:pt x="121" y="224"/>
                  </a:lnTo>
                  <a:lnTo>
                    <a:pt x="131" y="212"/>
                  </a:lnTo>
                  <a:lnTo>
                    <a:pt x="144" y="199"/>
                  </a:lnTo>
                  <a:lnTo>
                    <a:pt x="156" y="186"/>
                  </a:lnTo>
                  <a:lnTo>
                    <a:pt x="169" y="174"/>
                  </a:lnTo>
                  <a:lnTo>
                    <a:pt x="183" y="163"/>
                  </a:lnTo>
                  <a:lnTo>
                    <a:pt x="197" y="153"/>
                  </a:lnTo>
                  <a:lnTo>
                    <a:pt x="212" y="142"/>
                  </a:lnTo>
                  <a:lnTo>
                    <a:pt x="227" y="133"/>
                  </a:lnTo>
                  <a:lnTo>
                    <a:pt x="242" y="124"/>
                  </a:lnTo>
                  <a:lnTo>
                    <a:pt x="258" y="116"/>
                  </a:lnTo>
                  <a:lnTo>
                    <a:pt x="274" y="109"/>
                  </a:lnTo>
                  <a:lnTo>
                    <a:pt x="291" y="102"/>
                  </a:lnTo>
                  <a:close/>
                </a:path>
              </a:pathLst>
            </a:custGeom>
            <a:solidFill>
              <a:schemeClr val="bg1"/>
            </a:solidFill>
            <a:ln>
              <a:noFill/>
            </a:ln>
          </p:spPr>
          <p:style>
            <a:lnRef idx="0"/>
            <a:fillRef idx="0"/>
            <a:effectRef idx="0"/>
            <a:fontRef idx="minor"/>
          </p:style>
        </p:sp>
        <p:sp>
          <p:nvSpPr>
            <p:cNvPr id="230" name="CustomShape 21"/>
            <p:cNvSpPr/>
            <p:nvPr/>
          </p:nvSpPr>
          <p:spPr>
            <a:xfrm>
              <a:off x="2367000" y="2093400"/>
              <a:ext cx="93240" cy="93240"/>
            </a:xfrm>
            <a:custGeom>
              <a:avLst/>
              <a:gdLst/>
              <a:ahLst/>
              <a:rect l="l" t="t" r="r" b="b"/>
              <a:pathLst>
                <a:path w="293" h="293">
                  <a:moveTo>
                    <a:pt x="145" y="0"/>
                  </a:moveTo>
                  <a:lnTo>
                    <a:pt x="132" y="1"/>
                  </a:lnTo>
                  <a:lnTo>
                    <a:pt x="119" y="3"/>
                  </a:lnTo>
                  <a:lnTo>
                    <a:pt x="106" y="5"/>
                  </a:lnTo>
                  <a:lnTo>
                    <a:pt x="94" y="8"/>
                  </a:lnTo>
                  <a:lnTo>
                    <a:pt x="84" y="14"/>
                  </a:lnTo>
                  <a:lnTo>
                    <a:pt x="72" y="19"/>
                  </a:lnTo>
                  <a:lnTo>
                    <a:pt x="62" y="25"/>
                  </a:lnTo>
                  <a:lnTo>
                    <a:pt x="53" y="32"/>
                  </a:lnTo>
                  <a:lnTo>
                    <a:pt x="43" y="40"/>
                  </a:lnTo>
                  <a:lnTo>
                    <a:pt x="34" y="49"/>
                  </a:lnTo>
                  <a:lnTo>
                    <a:pt x="27" y="58"/>
                  </a:lnTo>
                  <a:lnTo>
                    <a:pt x="19" y="68"/>
                  </a:lnTo>
                  <a:lnTo>
                    <a:pt x="13" y="78"/>
                  </a:lnTo>
                  <a:lnTo>
                    <a:pt x="8" y="90"/>
                  </a:lnTo>
                  <a:lnTo>
                    <a:pt x="3" y="100"/>
                  </a:lnTo>
                  <a:lnTo>
                    <a:pt x="0" y="112"/>
                  </a:lnTo>
                  <a:lnTo>
                    <a:pt x="15" y="120"/>
                  </a:lnTo>
                  <a:lnTo>
                    <a:pt x="29" y="128"/>
                  </a:lnTo>
                  <a:lnTo>
                    <a:pt x="44" y="137"/>
                  </a:lnTo>
                  <a:lnTo>
                    <a:pt x="58" y="146"/>
                  </a:lnTo>
                  <a:lnTo>
                    <a:pt x="71" y="156"/>
                  </a:lnTo>
                  <a:lnTo>
                    <a:pt x="84" y="166"/>
                  </a:lnTo>
                  <a:lnTo>
                    <a:pt x="96" y="176"/>
                  </a:lnTo>
                  <a:lnTo>
                    <a:pt x="109" y="188"/>
                  </a:lnTo>
                  <a:lnTo>
                    <a:pt x="121" y="200"/>
                  </a:lnTo>
                  <a:lnTo>
                    <a:pt x="132" y="212"/>
                  </a:lnTo>
                  <a:lnTo>
                    <a:pt x="142" y="224"/>
                  </a:lnTo>
                  <a:lnTo>
                    <a:pt x="153" y="237"/>
                  </a:lnTo>
                  <a:lnTo>
                    <a:pt x="163" y="250"/>
                  </a:lnTo>
                  <a:lnTo>
                    <a:pt x="171" y="264"/>
                  </a:lnTo>
                  <a:lnTo>
                    <a:pt x="180" y="279"/>
                  </a:lnTo>
                  <a:lnTo>
                    <a:pt x="188" y="293"/>
                  </a:lnTo>
                  <a:lnTo>
                    <a:pt x="199" y="290"/>
                  </a:lnTo>
                  <a:lnTo>
                    <a:pt x="211" y="284"/>
                  </a:lnTo>
                  <a:lnTo>
                    <a:pt x="221" y="279"/>
                  </a:lnTo>
                  <a:lnTo>
                    <a:pt x="230" y="273"/>
                  </a:lnTo>
                  <a:lnTo>
                    <a:pt x="240" y="265"/>
                  </a:lnTo>
                  <a:lnTo>
                    <a:pt x="248" y="258"/>
                  </a:lnTo>
                  <a:lnTo>
                    <a:pt x="257" y="249"/>
                  </a:lnTo>
                  <a:lnTo>
                    <a:pt x="264" y="239"/>
                  </a:lnTo>
                  <a:lnTo>
                    <a:pt x="271" y="230"/>
                  </a:lnTo>
                  <a:lnTo>
                    <a:pt x="276" y="220"/>
                  </a:lnTo>
                  <a:lnTo>
                    <a:pt x="282" y="209"/>
                  </a:lnTo>
                  <a:lnTo>
                    <a:pt x="286" y="198"/>
                  </a:lnTo>
                  <a:lnTo>
                    <a:pt x="289" y="186"/>
                  </a:lnTo>
                  <a:lnTo>
                    <a:pt x="292" y="174"/>
                  </a:lnTo>
                  <a:lnTo>
                    <a:pt x="293" y="162"/>
                  </a:lnTo>
                  <a:lnTo>
                    <a:pt x="293" y="150"/>
                  </a:lnTo>
                  <a:lnTo>
                    <a:pt x="293" y="135"/>
                  </a:lnTo>
                  <a:lnTo>
                    <a:pt x="291" y="120"/>
                  </a:lnTo>
                  <a:lnTo>
                    <a:pt x="287" y="106"/>
                  </a:lnTo>
                  <a:lnTo>
                    <a:pt x="282" y="92"/>
                  </a:lnTo>
                  <a:lnTo>
                    <a:pt x="276" y="79"/>
                  </a:lnTo>
                  <a:lnTo>
                    <a:pt x="269" y="66"/>
                  </a:lnTo>
                  <a:lnTo>
                    <a:pt x="260" y="54"/>
                  </a:lnTo>
                  <a:lnTo>
                    <a:pt x="249" y="45"/>
                  </a:lnTo>
                  <a:lnTo>
                    <a:pt x="240" y="34"/>
                  </a:lnTo>
                  <a:lnTo>
                    <a:pt x="228" y="25"/>
                  </a:lnTo>
                  <a:lnTo>
                    <a:pt x="215" y="18"/>
                  </a:lnTo>
                  <a:lnTo>
                    <a:pt x="202" y="12"/>
                  </a:lnTo>
                  <a:lnTo>
                    <a:pt x="188" y="7"/>
                  </a:lnTo>
                  <a:lnTo>
                    <a:pt x="175" y="3"/>
                  </a:lnTo>
                  <a:lnTo>
                    <a:pt x="160" y="1"/>
                  </a:lnTo>
                  <a:lnTo>
                    <a:pt x="145" y="0"/>
                  </a:lnTo>
                  <a:close/>
                </a:path>
              </a:pathLst>
            </a:custGeom>
            <a:solidFill>
              <a:schemeClr val="bg1"/>
            </a:solidFill>
            <a:ln>
              <a:noFill/>
            </a:ln>
          </p:spPr>
          <p:style>
            <a:lnRef idx="0"/>
            <a:fillRef idx="0"/>
            <a:effectRef idx="0"/>
            <a:fontRef idx="minor"/>
          </p:style>
        </p:sp>
        <p:sp>
          <p:nvSpPr>
            <p:cNvPr id="231" name="CustomShape 22"/>
            <p:cNvSpPr/>
            <p:nvPr/>
          </p:nvSpPr>
          <p:spPr>
            <a:xfrm>
              <a:off x="2193840" y="2126520"/>
              <a:ext cx="237600" cy="236160"/>
            </a:xfrm>
            <a:custGeom>
              <a:avLst/>
              <a:gdLst/>
              <a:ahLst/>
              <a:rect l="l" t="t" r="r" b="b"/>
              <a:pathLst>
                <a:path w="748" h="747">
                  <a:moveTo>
                    <a:pt x="419" y="389"/>
                  </a:moveTo>
                  <a:lnTo>
                    <a:pt x="419" y="392"/>
                  </a:lnTo>
                  <a:lnTo>
                    <a:pt x="418" y="394"/>
                  </a:lnTo>
                  <a:lnTo>
                    <a:pt x="417" y="398"/>
                  </a:lnTo>
                  <a:lnTo>
                    <a:pt x="415" y="400"/>
                  </a:lnTo>
                  <a:lnTo>
                    <a:pt x="413" y="401"/>
                  </a:lnTo>
                  <a:lnTo>
                    <a:pt x="410" y="403"/>
                  </a:lnTo>
                  <a:lnTo>
                    <a:pt x="407" y="403"/>
                  </a:lnTo>
                  <a:lnTo>
                    <a:pt x="404" y="404"/>
                  </a:lnTo>
                  <a:lnTo>
                    <a:pt x="253" y="404"/>
                  </a:lnTo>
                  <a:lnTo>
                    <a:pt x="251" y="403"/>
                  </a:lnTo>
                  <a:lnTo>
                    <a:pt x="248" y="403"/>
                  </a:lnTo>
                  <a:lnTo>
                    <a:pt x="246" y="401"/>
                  </a:lnTo>
                  <a:lnTo>
                    <a:pt x="244" y="400"/>
                  </a:lnTo>
                  <a:lnTo>
                    <a:pt x="241" y="398"/>
                  </a:lnTo>
                  <a:lnTo>
                    <a:pt x="240" y="394"/>
                  </a:lnTo>
                  <a:lnTo>
                    <a:pt x="239" y="392"/>
                  </a:lnTo>
                  <a:lnTo>
                    <a:pt x="238" y="389"/>
                  </a:lnTo>
                  <a:lnTo>
                    <a:pt x="239" y="386"/>
                  </a:lnTo>
                  <a:lnTo>
                    <a:pt x="240" y="384"/>
                  </a:lnTo>
                  <a:lnTo>
                    <a:pt x="241" y="380"/>
                  </a:lnTo>
                  <a:lnTo>
                    <a:pt x="244" y="378"/>
                  </a:lnTo>
                  <a:lnTo>
                    <a:pt x="246" y="376"/>
                  </a:lnTo>
                  <a:lnTo>
                    <a:pt x="248" y="375"/>
                  </a:lnTo>
                  <a:lnTo>
                    <a:pt x="251" y="374"/>
                  </a:lnTo>
                  <a:lnTo>
                    <a:pt x="253" y="374"/>
                  </a:lnTo>
                  <a:lnTo>
                    <a:pt x="389" y="374"/>
                  </a:lnTo>
                  <a:lnTo>
                    <a:pt x="389" y="165"/>
                  </a:lnTo>
                  <a:lnTo>
                    <a:pt x="390" y="163"/>
                  </a:lnTo>
                  <a:lnTo>
                    <a:pt x="391" y="160"/>
                  </a:lnTo>
                  <a:lnTo>
                    <a:pt x="392" y="158"/>
                  </a:lnTo>
                  <a:lnTo>
                    <a:pt x="394" y="156"/>
                  </a:lnTo>
                  <a:lnTo>
                    <a:pt x="397" y="154"/>
                  </a:lnTo>
                  <a:lnTo>
                    <a:pt x="399" y="153"/>
                  </a:lnTo>
                  <a:lnTo>
                    <a:pt x="402" y="152"/>
                  </a:lnTo>
                  <a:lnTo>
                    <a:pt x="404" y="150"/>
                  </a:lnTo>
                  <a:lnTo>
                    <a:pt x="407" y="152"/>
                  </a:lnTo>
                  <a:lnTo>
                    <a:pt x="410" y="153"/>
                  </a:lnTo>
                  <a:lnTo>
                    <a:pt x="413" y="154"/>
                  </a:lnTo>
                  <a:lnTo>
                    <a:pt x="415" y="156"/>
                  </a:lnTo>
                  <a:lnTo>
                    <a:pt x="417" y="158"/>
                  </a:lnTo>
                  <a:lnTo>
                    <a:pt x="418" y="160"/>
                  </a:lnTo>
                  <a:lnTo>
                    <a:pt x="419" y="163"/>
                  </a:lnTo>
                  <a:lnTo>
                    <a:pt x="419" y="165"/>
                  </a:lnTo>
                  <a:lnTo>
                    <a:pt x="419" y="389"/>
                  </a:lnTo>
                  <a:close/>
                  <a:moveTo>
                    <a:pt x="373" y="0"/>
                  </a:moveTo>
                  <a:lnTo>
                    <a:pt x="354" y="1"/>
                  </a:lnTo>
                  <a:lnTo>
                    <a:pt x="336" y="2"/>
                  </a:lnTo>
                  <a:lnTo>
                    <a:pt x="316" y="4"/>
                  </a:lnTo>
                  <a:lnTo>
                    <a:pt x="298" y="7"/>
                  </a:lnTo>
                  <a:lnTo>
                    <a:pt x="280" y="11"/>
                  </a:lnTo>
                  <a:lnTo>
                    <a:pt x="262" y="17"/>
                  </a:lnTo>
                  <a:lnTo>
                    <a:pt x="245" y="23"/>
                  </a:lnTo>
                  <a:lnTo>
                    <a:pt x="228" y="30"/>
                  </a:lnTo>
                  <a:lnTo>
                    <a:pt x="211" y="37"/>
                  </a:lnTo>
                  <a:lnTo>
                    <a:pt x="195" y="46"/>
                  </a:lnTo>
                  <a:lnTo>
                    <a:pt x="179" y="54"/>
                  </a:lnTo>
                  <a:lnTo>
                    <a:pt x="164" y="64"/>
                  </a:lnTo>
                  <a:lnTo>
                    <a:pt x="149" y="74"/>
                  </a:lnTo>
                  <a:lnTo>
                    <a:pt x="136" y="86"/>
                  </a:lnTo>
                  <a:lnTo>
                    <a:pt x="122" y="98"/>
                  </a:lnTo>
                  <a:lnTo>
                    <a:pt x="109" y="110"/>
                  </a:lnTo>
                  <a:lnTo>
                    <a:pt x="97" y="123"/>
                  </a:lnTo>
                  <a:lnTo>
                    <a:pt x="85" y="137"/>
                  </a:lnTo>
                  <a:lnTo>
                    <a:pt x="73" y="150"/>
                  </a:lnTo>
                  <a:lnTo>
                    <a:pt x="64" y="165"/>
                  </a:lnTo>
                  <a:lnTo>
                    <a:pt x="53" y="180"/>
                  </a:lnTo>
                  <a:lnTo>
                    <a:pt x="45" y="196"/>
                  </a:lnTo>
                  <a:lnTo>
                    <a:pt x="36" y="212"/>
                  </a:lnTo>
                  <a:lnTo>
                    <a:pt x="29" y="229"/>
                  </a:lnTo>
                  <a:lnTo>
                    <a:pt x="22" y="246"/>
                  </a:lnTo>
                  <a:lnTo>
                    <a:pt x="17" y="263"/>
                  </a:lnTo>
                  <a:lnTo>
                    <a:pt x="11" y="281"/>
                  </a:lnTo>
                  <a:lnTo>
                    <a:pt x="7" y="299"/>
                  </a:lnTo>
                  <a:lnTo>
                    <a:pt x="4" y="317"/>
                  </a:lnTo>
                  <a:lnTo>
                    <a:pt x="2" y="336"/>
                  </a:lnTo>
                  <a:lnTo>
                    <a:pt x="0" y="355"/>
                  </a:lnTo>
                  <a:lnTo>
                    <a:pt x="0" y="374"/>
                  </a:lnTo>
                  <a:lnTo>
                    <a:pt x="0" y="393"/>
                  </a:lnTo>
                  <a:lnTo>
                    <a:pt x="2" y="411"/>
                  </a:lnTo>
                  <a:lnTo>
                    <a:pt x="4" y="431"/>
                  </a:lnTo>
                  <a:lnTo>
                    <a:pt x="7" y="449"/>
                  </a:lnTo>
                  <a:lnTo>
                    <a:pt x="11" y="467"/>
                  </a:lnTo>
                  <a:lnTo>
                    <a:pt x="17" y="485"/>
                  </a:lnTo>
                  <a:lnTo>
                    <a:pt x="22" y="502"/>
                  </a:lnTo>
                  <a:lnTo>
                    <a:pt x="29" y="520"/>
                  </a:lnTo>
                  <a:lnTo>
                    <a:pt x="36" y="536"/>
                  </a:lnTo>
                  <a:lnTo>
                    <a:pt x="45" y="552"/>
                  </a:lnTo>
                  <a:lnTo>
                    <a:pt x="53" y="568"/>
                  </a:lnTo>
                  <a:lnTo>
                    <a:pt x="64" y="583"/>
                  </a:lnTo>
                  <a:lnTo>
                    <a:pt x="73" y="598"/>
                  </a:lnTo>
                  <a:lnTo>
                    <a:pt x="85" y="612"/>
                  </a:lnTo>
                  <a:lnTo>
                    <a:pt x="97" y="625"/>
                  </a:lnTo>
                  <a:lnTo>
                    <a:pt x="109" y="638"/>
                  </a:lnTo>
                  <a:lnTo>
                    <a:pt x="122" y="650"/>
                  </a:lnTo>
                  <a:lnTo>
                    <a:pt x="136" y="662"/>
                  </a:lnTo>
                  <a:lnTo>
                    <a:pt x="149" y="674"/>
                  </a:lnTo>
                  <a:lnTo>
                    <a:pt x="164" y="683"/>
                  </a:lnTo>
                  <a:lnTo>
                    <a:pt x="179" y="694"/>
                  </a:lnTo>
                  <a:lnTo>
                    <a:pt x="195" y="702"/>
                  </a:lnTo>
                  <a:lnTo>
                    <a:pt x="211" y="711"/>
                  </a:lnTo>
                  <a:lnTo>
                    <a:pt x="228" y="719"/>
                  </a:lnTo>
                  <a:lnTo>
                    <a:pt x="245" y="725"/>
                  </a:lnTo>
                  <a:lnTo>
                    <a:pt x="262" y="730"/>
                  </a:lnTo>
                  <a:lnTo>
                    <a:pt x="280" y="736"/>
                  </a:lnTo>
                  <a:lnTo>
                    <a:pt x="298" y="740"/>
                  </a:lnTo>
                  <a:lnTo>
                    <a:pt x="316" y="743"/>
                  </a:lnTo>
                  <a:lnTo>
                    <a:pt x="336" y="745"/>
                  </a:lnTo>
                  <a:lnTo>
                    <a:pt x="354" y="747"/>
                  </a:lnTo>
                  <a:lnTo>
                    <a:pt x="373" y="747"/>
                  </a:lnTo>
                  <a:lnTo>
                    <a:pt x="392" y="747"/>
                  </a:lnTo>
                  <a:lnTo>
                    <a:pt x="412" y="745"/>
                  </a:lnTo>
                  <a:lnTo>
                    <a:pt x="430" y="743"/>
                  </a:lnTo>
                  <a:lnTo>
                    <a:pt x="449" y="740"/>
                  </a:lnTo>
                  <a:lnTo>
                    <a:pt x="466" y="736"/>
                  </a:lnTo>
                  <a:lnTo>
                    <a:pt x="484" y="730"/>
                  </a:lnTo>
                  <a:lnTo>
                    <a:pt x="501" y="725"/>
                  </a:lnTo>
                  <a:lnTo>
                    <a:pt x="519" y="719"/>
                  </a:lnTo>
                  <a:lnTo>
                    <a:pt x="536" y="711"/>
                  </a:lnTo>
                  <a:lnTo>
                    <a:pt x="552" y="702"/>
                  </a:lnTo>
                  <a:lnTo>
                    <a:pt x="567" y="694"/>
                  </a:lnTo>
                  <a:lnTo>
                    <a:pt x="582" y="683"/>
                  </a:lnTo>
                  <a:lnTo>
                    <a:pt x="597" y="674"/>
                  </a:lnTo>
                  <a:lnTo>
                    <a:pt x="611" y="662"/>
                  </a:lnTo>
                  <a:lnTo>
                    <a:pt x="624" y="650"/>
                  </a:lnTo>
                  <a:lnTo>
                    <a:pt x="637" y="638"/>
                  </a:lnTo>
                  <a:lnTo>
                    <a:pt x="650" y="625"/>
                  </a:lnTo>
                  <a:lnTo>
                    <a:pt x="662" y="612"/>
                  </a:lnTo>
                  <a:lnTo>
                    <a:pt x="673" y="598"/>
                  </a:lnTo>
                  <a:lnTo>
                    <a:pt x="683" y="583"/>
                  </a:lnTo>
                  <a:lnTo>
                    <a:pt x="693" y="568"/>
                  </a:lnTo>
                  <a:lnTo>
                    <a:pt x="702" y="552"/>
                  </a:lnTo>
                  <a:lnTo>
                    <a:pt x="710" y="536"/>
                  </a:lnTo>
                  <a:lnTo>
                    <a:pt x="718" y="520"/>
                  </a:lnTo>
                  <a:lnTo>
                    <a:pt x="724" y="502"/>
                  </a:lnTo>
                  <a:lnTo>
                    <a:pt x="730" y="485"/>
                  </a:lnTo>
                  <a:lnTo>
                    <a:pt x="736" y="467"/>
                  </a:lnTo>
                  <a:lnTo>
                    <a:pt x="739" y="449"/>
                  </a:lnTo>
                  <a:lnTo>
                    <a:pt x="743" y="431"/>
                  </a:lnTo>
                  <a:lnTo>
                    <a:pt x="745" y="411"/>
                  </a:lnTo>
                  <a:lnTo>
                    <a:pt x="746" y="393"/>
                  </a:lnTo>
                  <a:lnTo>
                    <a:pt x="748" y="374"/>
                  </a:lnTo>
                  <a:lnTo>
                    <a:pt x="746" y="355"/>
                  </a:lnTo>
                  <a:lnTo>
                    <a:pt x="745" y="336"/>
                  </a:lnTo>
                  <a:lnTo>
                    <a:pt x="743" y="317"/>
                  </a:lnTo>
                  <a:lnTo>
                    <a:pt x="739" y="299"/>
                  </a:lnTo>
                  <a:lnTo>
                    <a:pt x="736" y="281"/>
                  </a:lnTo>
                  <a:lnTo>
                    <a:pt x="730" y="263"/>
                  </a:lnTo>
                  <a:lnTo>
                    <a:pt x="724" y="246"/>
                  </a:lnTo>
                  <a:lnTo>
                    <a:pt x="718" y="229"/>
                  </a:lnTo>
                  <a:lnTo>
                    <a:pt x="710" y="212"/>
                  </a:lnTo>
                  <a:lnTo>
                    <a:pt x="702" y="196"/>
                  </a:lnTo>
                  <a:lnTo>
                    <a:pt x="693" y="180"/>
                  </a:lnTo>
                  <a:lnTo>
                    <a:pt x="683" y="165"/>
                  </a:lnTo>
                  <a:lnTo>
                    <a:pt x="673" y="150"/>
                  </a:lnTo>
                  <a:lnTo>
                    <a:pt x="662" y="137"/>
                  </a:lnTo>
                  <a:lnTo>
                    <a:pt x="650" y="123"/>
                  </a:lnTo>
                  <a:lnTo>
                    <a:pt x="637" y="110"/>
                  </a:lnTo>
                  <a:lnTo>
                    <a:pt x="624" y="98"/>
                  </a:lnTo>
                  <a:lnTo>
                    <a:pt x="611" y="86"/>
                  </a:lnTo>
                  <a:lnTo>
                    <a:pt x="597" y="74"/>
                  </a:lnTo>
                  <a:lnTo>
                    <a:pt x="582" y="64"/>
                  </a:lnTo>
                  <a:lnTo>
                    <a:pt x="567" y="54"/>
                  </a:lnTo>
                  <a:lnTo>
                    <a:pt x="552" y="46"/>
                  </a:lnTo>
                  <a:lnTo>
                    <a:pt x="536" y="37"/>
                  </a:lnTo>
                  <a:lnTo>
                    <a:pt x="519" y="30"/>
                  </a:lnTo>
                  <a:lnTo>
                    <a:pt x="501" y="23"/>
                  </a:lnTo>
                  <a:lnTo>
                    <a:pt x="484" y="17"/>
                  </a:lnTo>
                  <a:lnTo>
                    <a:pt x="466" y="11"/>
                  </a:lnTo>
                  <a:lnTo>
                    <a:pt x="449" y="7"/>
                  </a:lnTo>
                  <a:lnTo>
                    <a:pt x="430" y="4"/>
                  </a:lnTo>
                  <a:lnTo>
                    <a:pt x="412" y="2"/>
                  </a:lnTo>
                  <a:lnTo>
                    <a:pt x="392" y="1"/>
                  </a:lnTo>
                  <a:lnTo>
                    <a:pt x="373" y="0"/>
                  </a:lnTo>
                  <a:close/>
                </a:path>
              </a:pathLst>
            </a:custGeom>
            <a:solidFill>
              <a:schemeClr val="bg1"/>
            </a:solidFill>
            <a:ln>
              <a:noFill/>
            </a:ln>
          </p:spPr>
          <p:style>
            <a:lnRef idx="0"/>
            <a:fillRef idx="0"/>
            <a:effectRef idx="0"/>
            <a:fontRef idx="minor"/>
          </p:style>
        </p:sp>
      </p:grpSp>
      <p:grpSp>
        <p:nvGrpSpPr>
          <p:cNvPr id="232" name="Group 23"/>
          <p:cNvGrpSpPr/>
          <p:nvPr/>
        </p:nvGrpSpPr>
        <p:grpSpPr>
          <a:xfrm>
            <a:off x="4693680" y="2093400"/>
            <a:ext cx="285480" cy="269640"/>
            <a:chOff x="4693680" y="2093400"/>
            <a:chExt cx="285480" cy="269640"/>
          </a:xfrm>
        </p:grpSpPr>
        <p:sp>
          <p:nvSpPr>
            <p:cNvPr id="233" name="CustomShape 24"/>
            <p:cNvSpPr/>
            <p:nvPr/>
          </p:nvSpPr>
          <p:spPr>
            <a:xfrm>
              <a:off x="4747680" y="2349000"/>
              <a:ext cx="15480" cy="14040"/>
            </a:xfrm>
            <a:custGeom>
              <a:avLst/>
              <a:gdLst/>
              <a:ahLst/>
              <a:rect l="l" t="t" r="r" b="b"/>
              <a:pathLst>
                <a:path w="52" h="49">
                  <a:moveTo>
                    <a:pt x="4" y="23"/>
                  </a:moveTo>
                  <a:lnTo>
                    <a:pt x="2" y="25"/>
                  </a:lnTo>
                  <a:lnTo>
                    <a:pt x="1" y="28"/>
                  </a:lnTo>
                  <a:lnTo>
                    <a:pt x="0" y="31"/>
                  </a:lnTo>
                  <a:lnTo>
                    <a:pt x="0" y="33"/>
                  </a:lnTo>
                  <a:lnTo>
                    <a:pt x="0" y="37"/>
                  </a:lnTo>
                  <a:lnTo>
                    <a:pt x="1" y="40"/>
                  </a:lnTo>
                  <a:lnTo>
                    <a:pt x="2" y="43"/>
                  </a:lnTo>
                  <a:lnTo>
                    <a:pt x="4" y="45"/>
                  </a:lnTo>
                  <a:lnTo>
                    <a:pt x="6" y="47"/>
                  </a:lnTo>
                  <a:lnTo>
                    <a:pt x="9" y="48"/>
                  </a:lnTo>
                  <a:lnTo>
                    <a:pt x="11" y="49"/>
                  </a:lnTo>
                  <a:lnTo>
                    <a:pt x="15" y="49"/>
                  </a:lnTo>
                  <a:lnTo>
                    <a:pt x="18" y="49"/>
                  </a:lnTo>
                  <a:lnTo>
                    <a:pt x="20" y="48"/>
                  </a:lnTo>
                  <a:lnTo>
                    <a:pt x="23" y="47"/>
                  </a:lnTo>
                  <a:lnTo>
                    <a:pt x="25" y="45"/>
                  </a:lnTo>
                  <a:lnTo>
                    <a:pt x="52" y="18"/>
                  </a:lnTo>
                  <a:lnTo>
                    <a:pt x="39" y="9"/>
                  </a:lnTo>
                  <a:lnTo>
                    <a:pt x="26" y="0"/>
                  </a:lnTo>
                  <a:lnTo>
                    <a:pt x="4" y="23"/>
                  </a:lnTo>
                  <a:close/>
                </a:path>
              </a:pathLst>
            </a:custGeom>
            <a:solidFill>
              <a:schemeClr val="bg1"/>
            </a:solidFill>
            <a:ln>
              <a:noFill/>
            </a:ln>
          </p:spPr>
          <p:style>
            <a:lnRef idx="0"/>
            <a:fillRef idx="0"/>
            <a:effectRef idx="0"/>
            <a:fontRef idx="minor"/>
          </p:style>
        </p:sp>
        <p:sp>
          <p:nvSpPr>
            <p:cNvPr id="234" name="CustomShape 25"/>
            <p:cNvSpPr/>
            <p:nvPr/>
          </p:nvSpPr>
          <p:spPr>
            <a:xfrm>
              <a:off x="4905000" y="2345760"/>
              <a:ext cx="18720" cy="17280"/>
            </a:xfrm>
            <a:custGeom>
              <a:avLst/>
              <a:gdLst/>
              <a:ahLst/>
              <a:rect l="l" t="t" r="r" b="b"/>
              <a:pathLst>
                <a:path w="61" h="59">
                  <a:moveTo>
                    <a:pt x="24" y="0"/>
                  </a:moveTo>
                  <a:lnTo>
                    <a:pt x="12" y="9"/>
                  </a:lnTo>
                  <a:lnTo>
                    <a:pt x="0" y="18"/>
                  </a:lnTo>
                  <a:lnTo>
                    <a:pt x="36" y="55"/>
                  </a:lnTo>
                  <a:lnTo>
                    <a:pt x="39" y="57"/>
                  </a:lnTo>
                  <a:lnTo>
                    <a:pt x="41" y="58"/>
                  </a:lnTo>
                  <a:lnTo>
                    <a:pt x="44" y="59"/>
                  </a:lnTo>
                  <a:lnTo>
                    <a:pt x="46" y="59"/>
                  </a:lnTo>
                  <a:lnTo>
                    <a:pt x="49" y="59"/>
                  </a:lnTo>
                  <a:lnTo>
                    <a:pt x="53" y="58"/>
                  </a:lnTo>
                  <a:lnTo>
                    <a:pt x="55" y="57"/>
                  </a:lnTo>
                  <a:lnTo>
                    <a:pt x="57" y="55"/>
                  </a:lnTo>
                  <a:lnTo>
                    <a:pt x="59" y="53"/>
                  </a:lnTo>
                  <a:lnTo>
                    <a:pt x="60" y="50"/>
                  </a:lnTo>
                  <a:lnTo>
                    <a:pt x="61" y="47"/>
                  </a:lnTo>
                  <a:lnTo>
                    <a:pt x="61" y="43"/>
                  </a:lnTo>
                  <a:lnTo>
                    <a:pt x="61" y="41"/>
                  </a:lnTo>
                  <a:lnTo>
                    <a:pt x="60" y="38"/>
                  </a:lnTo>
                  <a:lnTo>
                    <a:pt x="59" y="35"/>
                  </a:lnTo>
                  <a:lnTo>
                    <a:pt x="57" y="33"/>
                  </a:lnTo>
                  <a:lnTo>
                    <a:pt x="24" y="0"/>
                  </a:lnTo>
                  <a:close/>
                </a:path>
              </a:pathLst>
            </a:custGeom>
            <a:solidFill>
              <a:schemeClr val="bg1"/>
            </a:solidFill>
            <a:ln>
              <a:noFill/>
            </a:ln>
          </p:spPr>
          <p:style>
            <a:lnRef idx="0"/>
            <a:fillRef idx="0"/>
            <a:effectRef idx="0"/>
            <a:fontRef idx="minor"/>
          </p:style>
        </p:sp>
        <p:sp>
          <p:nvSpPr>
            <p:cNvPr id="235" name="CustomShape 26"/>
            <p:cNvSpPr/>
            <p:nvPr/>
          </p:nvSpPr>
          <p:spPr>
            <a:xfrm>
              <a:off x="4693680" y="2093400"/>
              <a:ext cx="93240" cy="90000"/>
            </a:xfrm>
            <a:custGeom>
              <a:avLst/>
              <a:gdLst/>
              <a:ahLst/>
              <a:rect l="l" t="t" r="r" b="b"/>
              <a:pathLst>
                <a:path w="291" h="283">
                  <a:moveTo>
                    <a:pt x="291" y="102"/>
                  </a:moveTo>
                  <a:lnTo>
                    <a:pt x="286" y="91"/>
                  </a:lnTo>
                  <a:lnTo>
                    <a:pt x="281" y="81"/>
                  </a:lnTo>
                  <a:lnTo>
                    <a:pt x="276" y="70"/>
                  </a:lnTo>
                  <a:lnTo>
                    <a:pt x="269" y="62"/>
                  </a:lnTo>
                  <a:lnTo>
                    <a:pt x="262" y="52"/>
                  </a:lnTo>
                  <a:lnTo>
                    <a:pt x="254" y="44"/>
                  </a:lnTo>
                  <a:lnTo>
                    <a:pt x="246" y="36"/>
                  </a:lnTo>
                  <a:lnTo>
                    <a:pt x="237" y="30"/>
                  </a:lnTo>
                  <a:lnTo>
                    <a:pt x="228" y="23"/>
                  </a:lnTo>
                  <a:lnTo>
                    <a:pt x="217" y="17"/>
                  </a:lnTo>
                  <a:lnTo>
                    <a:pt x="207" y="13"/>
                  </a:lnTo>
                  <a:lnTo>
                    <a:pt x="196" y="8"/>
                  </a:lnTo>
                  <a:lnTo>
                    <a:pt x="185" y="5"/>
                  </a:lnTo>
                  <a:lnTo>
                    <a:pt x="173" y="2"/>
                  </a:lnTo>
                  <a:lnTo>
                    <a:pt x="161" y="1"/>
                  </a:lnTo>
                  <a:lnTo>
                    <a:pt x="149" y="0"/>
                  </a:lnTo>
                  <a:lnTo>
                    <a:pt x="133" y="1"/>
                  </a:lnTo>
                  <a:lnTo>
                    <a:pt x="120" y="3"/>
                  </a:lnTo>
                  <a:lnTo>
                    <a:pt x="105" y="7"/>
                  </a:lnTo>
                  <a:lnTo>
                    <a:pt x="91" y="12"/>
                  </a:lnTo>
                  <a:lnTo>
                    <a:pt x="78" y="18"/>
                  </a:lnTo>
                  <a:lnTo>
                    <a:pt x="66" y="25"/>
                  </a:lnTo>
                  <a:lnTo>
                    <a:pt x="54" y="34"/>
                  </a:lnTo>
                  <a:lnTo>
                    <a:pt x="44" y="45"/>
                  </a:lnTo>
                  <a:lnTo>
                    <a:pt x="34" y="54"/>
                  </a:lnTo>
                  <a:lnTo>
                    <a:pt x="25" y="66"/>
                  </a:lnTo>
                  <a:lnTo>
                    <a:pt x="18" y="79"/>
                  </a:lnTo>
                  <a:lnTo>
                    <a:pt x="11" y="92"/>
                  </a:lnTo>
                  <a:lnTo>
                    <a:pt x="6" y="106"/>
                  </a:lnTo>
                  <a:lnTo>
                    <a:pt x="3" y="120"/>
                  </a:lnTo>
                  <a:lnTo>
                    <a:pt x="1" y="135"/>
                  </a:lnTo>
                  <a:lnTo>
                    <a:pt x="0" y="150"/>
                  </a:lnTo>
                  <a:lnTo>
                    <a:pt x="0" y="160"/>
                  </a:lnTo>
                  <a:lnTo>
                    <a:pt x="1" y="171"/>
                  </a:lnTo>
                  <a:lnTo>
                    <a:pt x="3" y="182"/>
                  </a:lnTo>
                  <a:lnTo>
                    <a:pt x="5" y="191"/>
                  </a:lnTo>
                  <a:lnTo>
                    <a:pt x="8" y="201"/>
                  </a:lnTo>
                  <a:lnTo>
                    <a:pt x="13" y="211"/>
                  </a:lnTo>
                  <a:lnTo>
                    <a:pt x="17" y="220"/>
                  </a:lnTo>
                  <a:lnTo>
                    <a:pt x="22" y="229"/>
                  </a:lnTo>
                  <a:lnTo>
                    <a:pt x="28" y="237"/>
                  </a:lnTo>
                  <a:lnTo>
                    <a:pt x="34" y="245"/>
                  </a:lnTo>
                  <a:lnTo>
                    <a:pt x="40" y="252"/>
                  </a:lnTo>
                  <a:lnTo>
                    <a:pt x="48" y="260"/>
                  </a:lnTo>
                  <a:lnTo>
                    <a:pt x="55" y="266"/>
                  </a:lnTo>
                  <a:lnTo>
                    <a:pt x="63" y="273"/>
                  </a:lnTo>
                  <a:lnTo>
                    <a:pt x="71" y="278"/>
                  </a:lnTo>
                  <a:lnTo>
                    <a:pt x="81" y="283"/>
                  </a:lnTo>
                  <a:lnTo>
                    <a:pt x="90" y="267"/>
                  </a:lnTo>
                  <a:lnTo>
                    <a:pt x="99" y="253"/>
                  </a:lnTo>
                  <a:lnTo>
                    <a:pt x="110" y="238"/>
                  </a:lnTo>
                  <a:lnTo>
                    <a:pt x="121" y="224"/>
                  </a:lnTo>
                  <a:lnTo>
                    <a:pt x="131" y="212"/>
                  </a:lnTo>
                  <a:lnTo>
                    <a:pt x="144" y="199"/>
                  </a:lnTo>
                  <a:lnTo>
                    <a:pt x="156" y="186"/>
                  </a:lnTo>
                  <a:lnTo>
                    <a:pt x="169" y="174"/>
                  </a:lnTo>
                  <a:lnTo>
                    <a:pt x="183" y="163"/>
                  </a:lnTo>
                  <a:lnTo>
                    <a:pt x="197" y="153"/>
                  </a:lnTo>
                  <a:lnTo>
                    <a:pt x="212" y="142"/>
                  </a:lnTo>
                  <a:lnTo>
                    <a:pt x="227" y="133"/>
                  </a:lnTo>
                  <a:lnTo>
                    <a:pt x="242" y="124"/>
                  </a:lnTo>
                  <a:lnTo>
                    <a:pt x="258" y="116"/>
                  </a:lnTo>
                  <a:lnTo>
                    <a:pt x="274" y="109"/>
                  </a:lnTo>
                  <a:lnTo>
                    <a:pt x="291" y="102"/>
                  </a:lnTo>
                  <a:close/>
                </a:path>
              </a:pathLst>
            </a:custGeom>
            <a:solidFill>
              <a:schemeClr val="bg1"/>
            </a:solidFill>
            <a:ln>
              <a:noFill/>
            </a:ln>
          </p:spPr>
          <p:style>
            <a:lnRef idx="0"/>
            <a:fillRef idx="0"/>
            <a:effectRef idx="0"/>
            <a:fontRef idx="minor"/>
          </p:style>
        </p:sp>
        <p:sp>
          <p:nvSpPr>
            <p:cNvPr id="236" name="CustomShape 27"/>
            <p:cNvSpPr/>
            <p:nvPr/>
          </p:nvSpPr>
          <p:spPr>
            <a:xfrm>
              <a:off x="4885920" y="2093400"/>
              <a:ext cx="93240" cy="93240"/>
            </a:xfrm>
            <a:custGeom>
              <a:avLst/>
              <a:gdLst/>
              <a:ahLst/>
              <a:rect l="l" t="t" r="r" b="b"/>
              <a:pathLst>
                <a:path w="293" h="293">
                  <a:moveTo>
                    <a:pt x="145" y="0"/>
                  </a:moveTo>
                  <a:lnTo>
                    <a:pt x="132" y="1"/>
                  </a:lnTo>
                  <a:lnTo>
                    <a:pt x="119" y="3"/>
                  </a:lnTo>
                  <a:lnTo>
                    <a:pt x="106" y="5"/>
                  </a:lnTo>
                  <a:lnTo>
                    <a:pt x="94" y="8"/>
                  </a:lnTo>
                  <a:lnTo>
                    <a:pt x="84" y="14"/>
                  </a:lnTo>
                  <a:lnTo>
                    <a:pt x="72" y="19"/>
                  </a:lnTo>
                  <a:lnTo>
                    <a:pt x="62" y="25"/>
                  </a:lnTo>
                  <a:lnTo>
                    <a:pt x="53" y="32"/>
                  </a:lnTo>
                  <a:lnTo>
                    <a:pt x="43" y="40"/>
                  </a:lnTo>
                  <a:lnTo>
                    <a:pt x="34" y="49"/>
                  </a:lnTo>
                  <a:lnTo>
                    <a:pt x="27" y="58"/>
                  </a:lnTo>
                  <a:lnTo>
                    <a:pt x="19" y="68"/>
                  </a:lnTo>
                  <a:lnTo>
                    <a:pt x="13" y="78"/>
                  </a:lnTo>
                  <a:lnTo>
                    <a:pt x="8" y="90"/>
                  </a:lnTo>
                  <a:lnTo>
                    <a:pt x="3" y="100"/>
                  </a:lnTo>
                  <a:lnTo>
                    <a:pt x="0" y="112"/>
                  </a:lnTo>
                  <a:lnTo>
                    <a:pt x="15" y="120"/>
                  </a:lnTo>
                  <a:lnTo>
                    <a:pt x="29" y="128"/>
                  </a:lnTo>
                  <a:lnTo>
                    <a:pt x="44" y="137"/>
                  </a:lnTo>
                  <a:lnTo>
                    <a:pt x="58" y="146"/>
                  </a:lnTo>
                  <a:lnTo>
                    <a:pt x="71" y="156"/>
                  </a:lnTo>
                  <a:lnTo>
                    <a:pt x="84" y="166"/>
                  </a:lnTo>
                  <a:lnTo>
                    <a:pt x="96" y="176"/>
                  </a:lnTo>
                  <a:lnTo>
                    <a:pt x="109" y="188"/>
                  </a:lnTo>
                  <a:lnTo>
                    <a:pt x="121" y="200"/>
                  </a:lnTo>
                  <a:lnTo>
                    <a:pt x="132" y="212"/>
                  </a:lnTo>
                  <a:lnTo>
                    <a:pt x="142" y="224"/>
                  </a:lnTo>
                  <a:lnTo>
                    <a:pt x="153" y="237"/>
                  </a:lnTo>
                  <a:lnTo>
                    <a:pt x="163" y="250"/>
                  </a:lnTo>
                  <a:lnTo>
                    <a:pt x="171" y="264"/>
                  </a:lnTo>
                  <a:lnTo>
                    <a:pt x="180" y="279"/>
                  </a:lnTo>
                  <a:lnTo>
                    <a:pt x="188" y="293"/>
                  </a:lnTo>
                  <a:lnTo>
                    <a:pt x="199" y="290"/>
                  </a:lnTo>
                  <a:lnTo>
                    <a:pt x="211" y="284"/>
                  </a:lnTo>
                  <a:lnTo>
                    <a:pt x="221" y="279"/>
                  </a:lnTo>
                  <a:lnTo>
                    <a:pt x="230" y="273"/>
                  </a:lnTo>
                  <a:lnTo>
                    <a:pt x="240" y="265"/>
                  </a:lnTo>
                  <a:lnTo>
                    <a:pt x="248" y="258"/>
                  </a:lnTo>
                  <a:lnTo>
                    <a:pt x="257" y="249"/>
                  </a:lnTo>
                  <a:lnTo>
                    <a:pt x="264" y="239"/>
                  </a:lnTo>
                  <a:lnTo>
                    <a:pt x="271" y="230"/>
                  </a:lnTo>
                  <a:lnTo>
                    <a:pt x="276" y="220"/>
                  </a:lnTo>
                  <a:lnTo>
                    <a:pt x="282" y="209"/>
                  </a:lnTo>
                  <a:lnTo>
                    <a:pt x="286" y="198"/>
                  </a:lnTo>
                  <a:lnTo>
                    <a:pt x="289" y="186"/>
                  </a:lnTo>
                  <a:lnTo>
                    <a:pt x="292" y="174"/>
                  </a:lnTo>
                  <a:lnTo>
                    <a:pt x="293" y="162"/>
                  </a:lnTo>
                  <a:lnTo>
                    <a:pt x="293" y="150"/>
                  </a:lnTo>
                  <a:lnTo>
                    <a:pt x="293" y="135"/>
                  </a:lnTo>
                  <a:lnTo>
                    <a:pt x="291" y="120"/>
                  </a:lnTo>
                  <a:lnTo>
                    <a:pt x="287" y="106"/>
                  </a:lnTo>
                  <a:lnTo>
                    <a:pt x="282" y="92"/>
                  </a:lnTo>
                  <a:lnTo>
                    <a:pt x="276" y="79"/>
                  </a:lnTo>
                  <a:lnTo>
                    <a:pt x="269" y="66"/>
                  </a:lnTo>
                  <a:lnTo>
                    <a:pt x="260" y="54"/>
                  </a:lnTo>
                  <a:lnTo>
                    <a:pt x="249" y="45"/>
                  </a:lnTo>
                  <a:lnTo>
                    <a:pt x="240" y="34"/>
                  </a:lnTo>
                  <a:lnTo>
                    <a:pt x="228" y="25"/>
                  </a:lnTo>
                  <a:lnTo>
                    <a:pt x="215" y="18"/>
                  </a:lnTo>
                  <a:lnTo>
                    <a:pt x="202" y="12"/>
                  </a:lnTo>
                  <a:lnTo>
                    <a:pt x="188" y="7"/>
                  </a:lnTo>
                  <a:lnTo>
                    <a:pt x="175" y="3"/>
                  </a:lnTo>
                  <a:lnTo>
                    <a:pt x="160" y="1"/>
                  </a:lnTo>
                  <a:lnTo>
                    <a:pt x="145" y="0"/>
                  </a:lnTo>
                  <a:close/>
                </a:path>
              </a:pathLst>
            </a:custGeom>
            <a:solidFill>
              <a:schemeClr val="bg1"/>
            </a:solidFill>
            <a:ln>
              <a:noFill/>
            </a:ln>
          </p:spPr>
          <p:style>
            <a:lnRef idx="0"/>
            <a:fillRef idx="0"/>
            <a:effectRef idx="0"/>
            <a:fontRef idx="minor"/>
          </p:style>
        </p:sp>
        <p:sp>
          <p:nvSpPr>
            <p:cNvPr id="237" name="CustomShape 28"/>
            <p:cNvSpPr/>
            <p:nvPr/>
          </p:nvSpPr>
          <p:spPr>
            <a:xfrm>
              <a:off x="4712760" y="2126520"/>
              <a:ext cx="237600" cy="236160"/>
            </a:xfrm>
            <a:custGeom>
              <a:avLst/>
              <a:gdLst/>
              <a:ahLst/>
              <a:rect l="l" t="t" r="r" b="b"/>
              <a:pathLst>
                <a:path w="748" h="747">
                  <a:moveTo>
                    <a:pt x="419" y="389"/>
                  </a:moveTo>
                  <a:lnTo>
                    <a:pt x="419" y="392"/>
                  </a:lnTo>
                  <a:lnTo>
                    <a:pt x="418" y="394"/>
                  </a:lnTo>
                  <a:lnTo>
                    <a:pt x="417" y="398"/>
                  </a:lnTo>
                  <a:lnTo>
                    <a:pt x="415" y="400"/>
                  </a:lnTo>
                  <a:lnTo>
                    <a:pt x="413" y="401"/>
                  </a:lnTo>
                  <a:lnTo>
                    <a:pt x="410" y="403"/>
                  </a:lnTo>
                  <a:lnTo>
                    <a:pt x="407" y="403"/>
                  </a:lnTo>
                  <a:lnTo>
                    <a:pt x="404" y="404"/>
                  </a:lnTo>
                  <a:lnTo>
                    <a:pt x="253" y="404"/>
                  </a:lnTo>
                  <a:lnTo>
                    <a:pt x="251" y="403"/>
                  </a:lnTo>
                  <a:lnTo>
                    <a:pt x="248" y="403"/>
                  </a:lnTo>
                  <a:lnTo>
                    <a:pt x="246" y="401"/>
                  </a:lnTo>
                  <a:lnTo>
                    <a:pt x="244" y="400"/>
                  </a:lnTo>
                  <a:lnTo>
                    <a:pt x="241" y="398"/>
                  </a:lnTo>
                  <a:lnTo>
                    <a:pt x="240" y="394"/>
                  </a:lnTo>
                  <a:lnTo>
                    <a:pt x="239" y="392"/>
                  </a:lnTo>
                  <a:lnTo>
                    <a:pt x="238" y="389"/>
                  </a:lnTo>
                  <a:lnTo>
                    <a:pt x="239" y="386"/>
                  </a:lnTo>
                  <a:lnTo>
                    <a:pt x="240" y="384"/>
                  </a:lnTo>
                  <a:lnTo>
                    <a:pt x="241" y="380"/>
                  </a:lnTo>
                  <a:lnTo>
                    <a:pt x="244" y="378"/>
                  </a:lnTo>
                  <a:lnTo>
                    <a:pt x="246" y="376"/>
                  </a:lnTo>
                  <a:lnTo>
                    <a:pt x="248" y="375"/>
                  </a:lnTo>
                  <a:lnTo>
                    <a:pt x="251" y="374"/>
                  </a:lnTo>
                  <a:lnTo>
                    <a:pt x="253" y="374"/>
                  </a:lnTo>
                  <a:lnTo>
                    <a:pt x="389" y="374"/>
                  </a:lnTo>
                  <a:lnTo>
                    <a:pt x="389" y="165"/>
                  </a:lnTo>
                  <a:lnTo>
                    <a:pt x="390" y="163"/>
                  </a:lnTo>
                  <a:lnTo>
                    <a:pt x="391" y="160"/>
                  </a:lnTo>
                  <a:lnTo>
                    <a:pt x="392" y="158"/>
                  </a:lnTo>
                  <a:lnTo>
                    <a:pt x="394" y="156"/>
                  </a:lnTo>
                  <a:lnTo>
                    <a:pt x="397" y="154"/>
                  </a:lnTo>
                  <a:lnTo>
                    <a:pt x="399" y="153"/>
                  </a:lnTo>
                  <a:lnTo>
                    <a:pt x="402" y="152"/>
                  </a:lnTo>
                  <a:lnTo>
                    <a:pt x="404" y="150"/>
                  </a:lnTo>
                  <a:lnTo>
                    <a:pt x="407" y="152"/>
                  </a:lnTo>
                  <a:lnTo>
                    <a:pt x="410" y="153"/>
                  </a:lnTo>
                  <a:lnTo>
                    <a:pt x="413" y="154"/>
                  </a:lnTo>
                  <a:lnTo>
                    <a:pt x="415" y="156"/>
                  </a:lnTo>
                  <a:lnTo>
                    <a:pt x="417" y="158"/>
                  </a:lnTo>
                  <a:lnTo>
                    <a:pt x="418" y="160"/>
                  </a:lnTo>
                  <a:lnTo>
                    <a:pt x="419" y="163"/>
                  </a:lnTo>
                  <a:lnTo>
                    <a:pt x="419" y="165"/>
                  </a:lnTo>
                  <a:lnTo>
                    <a:pt x="419" y="389"/>
                  </a:lnTo>
                  <a:close/>
                  <a:moveTo>
                    <a:pt x="373" y="0"/>
                  </a:moveTo>
                  <a:lnTo>
                    <a:pt x="354" y="1"/>
                  </a:lnTo>
                  <a:lnTo>
                    <a:pt x="336" y="2"/>
                  </a:lnTo>
                  <a:lnTo>
                    <a:pt x="316" y="4"/>
                  </a:lnTo>
                  <a:lnTo>
                    <a:pt x="298" y="7"/>
                  </a:lnTo>
                  <a:lnTo>
                    <a:pt x="280" y="11"/>
                  </a:lnTo>
                  <a:lnTo>
                    <a:pt x="262" y="17"/>
                  </a:lnTo>
                  <a:lnTo>
                    <a:pt x="245" y="23"/>
                  </a:lnTo>
                  <a:lnTo>
                    <a:pt x="228" y="30"/>
                  </a:lnTo>
                  <a:lnTo>
                    <a:pt x="211" y="37"/>
                  </a:lnTo>
                  <a:lnTo>
                    <a:pt x="195" y="46"/>
                  </a:lnTo>
                  <a:lnTo>
                    <a:pt x="179" y="54"/>
                  </a:lnTo>
                  <a:lnTo>
                    <a:pt x="164" y="64"/>
                  </a:lnTo>
                  <a:lnTo>
                    <a:pt x="149" y="74"/>
                  </a:lnTo>
                  <a:lnTo>
                    <a:pt x="136" y="86"/>
                  </a:lnTo>
                  <a:lnTo>
                    <a:pt x="122" y="98"/>
                  </a:lnTo>
                  <a:lnTo>
                    <a:pt x="109" y="110"/>
                  </a:lnTo>
                  <a:lnTo>
                    <a:pt x="97" y="123"/>
                  </a:lnTo>
                  <a:lnTo>
                    <a:pt x="85" y="137"/>
                  </a:lnTo>
                  <a:lnTo>
                    <a:pt x="73" y="150"/>
                  </a:lnTo>
                  <a:lnTo>
                    <a:pt x="64" y="165"/>
                  </a:lnTo>
                  <a:lnTo>
                    <a:pt x="53" y="180"/>
                  </a:lnTo>
                  <a:lnTo>
                    <a:pt x="45" y="196"/>
                  </a:lnTo>
                  <a:lnTo>
                    <a:pt x="36" y="212"/>
                  </a:lnTo>
                  <a:lnTo>
                    <a:pt x="29" y="229"/>
                  </a:lnTo>
                  <a:lnTo>
                    <a:pt x="22" y="246"/>
                  </a:lnTo>
                  <a:lnTo>
                    <a:pt x="17" y="263"/>
                  </a:lnTo>
                  <a:lnTo>
                    <a:pt x="11" y="281"/>
                  </a:lnTo>
                  <a:lnTo>
                    <a:pt x="7" y="299"/>
                  </a:lnTo>
                  <a:lnTo>
                    <a:pt x="4" y="317"/>
                  </a:lnTo>
                  <a:lnTo>
                    <a:pt x="2" y="336"/>
                  </a:lnTo>
                  <a:lnTo>
                    <a:pt x="0" y="355"/>
                  </a:lnTo>
                  <a:lnTo>
                    <a:pt x="0" y="374"/>
                  </a:lnTo>
                  <a:lnTo>
                    <a:pt x="0" y="393"/>
                  </a:lnTo>
                  <a:lnTo>
                    <a:pt x="2" y="411"/>
                  </a:lnTo>
                  <a:lnTo>
                    <a:pt x="4" y="431"/>
                  </a:lnTo>
                  <a:lnTo>
                    <a:pt x="7" y="449"/>
                  </a:lnTo>
                  <a:lnTo>
                    <a:pt x="11" y="467"/>
                  </a:lnTo>
                  <a:lnTo>
                    <a:pt x="17" y="485"/>
                  </a:lnTo>
                  <a:lnTo>
                    <a:pt x="22" y="502"/>
                  </a:lnTo>
                  <a:lnTo>
                    <a:pt x="29" y="520"/>
                  </a:lnTo>
                  <a:lnTo>
                    <a:pt x="36" y="536"/>
                  </a:lnTo>
                  <a:lnTo>
                    <a:pt x="45" y="552"/>
                  </a:lnTo>
                  <a:lnTo>
                    <a:pt x="53" y="568"/>
                  </a:lnTo>
                  <a:lnTo>
                    <a:pt x="64" y="583"/>
                  </a:lnTo>
                  <a:lnTo>
                    <a:pt x="73" y="598"/>
                  </a:lnTo>
                  <a:lnTo>
                    <a:pt x="85" y="612"/>
                  </a:lnTo>
                  <a:lnTo>
                    <a:pt x="97" y="625"/>
                  </a:lnTo>
                  <a:lnTo>
                    <a:pt x="109" y="638"/>
                  </a:lnTo>
                  <a:lnTo>
                    <a:pt x="122" y="650"/>
                  </a:lnTo>
                  <a:lnTo>
                    <a:pt x="136" y="662"/>
                  </a:lnTo>
                  <a:lnTo>
                    <a:pt x="149" y="674"/>
                  </a:lnTo>
                  <a:lnTo>
                    <a:pt x="164" y="683"/>
                  </a:lnTo>
                  <a:lnTo>
                    <a:pt x="179" y="694"/>
                  </a:lnTo>
                  <a:lnTo>
                    <a:pt x="195" y="702"/>
                  </a:lnTo>
                  <a:lnTo>
                    <a:pt x="211" y="711"/>
                  </a:lnTo>
                  <a:lnTo>
                    <a:pt x="228" y="719"/>
                  </a:lnTo>
                  <a:lnTo>
                    <a:pt x="245" y="725"/>
                  </a:lnTo>
                  <a:lnTo>
                    <a:pt x="262" y="730"/>
                  </a:lnTo>
                  <a:lnTo>
                    <a:pt x="280" y="736"/>
                  </a:lnTo>
                  <a:lnTo>
                    <a:pt x="298" y="740"/>
                  </a:lnTo>
                  <a:lnTo>
                    <a:pt x="316" y="743"/>
                  </a:lnTo>
                  <a:lnTo>
                    <a:pt x="336" y="745"/>
                  </a:lnTo>
                  <a:lnTo>
                    <a:pt x="354" y="747"/>
                  </a:lnTo>
                  <a:lnTo>
                    <a:pt x="373" y="747"/>
                  </a:lnTo>
                  <a:lnTo>
                    <a:pt x="392" y="747"/>
                  </a:lnTo>
                  <a:lnTo>
                    <a:pt x="412" y="745"/>
                  </a:lnTo>
                  <a:lnTo>
                    <a:pt x="430" y="743"/>
                  </a:lnTo>
                  <a:lnTo>
                    <a:pt x="449" y="740"/>
                  </a:lnTo>
                  <a:lnTo>
                    <a:pt x="466" y="736"/>
                  </a:lnTo>
                  <a:lnTo>
                    <a:pt x="484" y="730"/>
                  </a:lnTo>
                  <a:lnTo>
                    <a:pt x="501" y="725"/>
                  </a:lnTo>
                  <a:lnTo>
                    <a:pt x="519" y="719"/>
                  </a:lnTo>
                  <a:lnTo>
                    <a:pt x="536" y="711"/>
                  </a:lnTo>
                  <a:lnTo>
                    <a:pt x="552" y="702"/>
                  </a:lnTo>
                  <a:lnTo>
                    <a:pt x="567" y="694"/>
                  </a:lnTo>
                  <a:lnTo>
                    <a:pt x="582" y="683"/>
                  </a:lnTo>
                  <a:lnTo>
                    <a:pt x="597" y="674"/>
                  </a:lnTo>
                  <a:lnTo>
                    <a:pt x="611" y="662"/>
                  </a:lnTo>
                  <a:lnTo>
                    <a:pt x="624" y="650"/>
                  </a:lnTo>
                  <a:lnTo>
                    <a:pt x="637" y="638"/>
                  </a:lnTo>
                  <a:lnTo>
                    <a:pt x="650" y="625"/>
                  </a:lnTo>
                  <a:lnTo>
                    <a:pt x="662" y="612"/>
                  </a:lnTo>
                  <a:lnTo>
                    <a:pt x="673" y="598"/>
                  </a:lnTo>
                  <a:lnTo>
                    <a:pt x="683" y="583"/>
                  </a:lnTo>
                  <a:lnTo>
                    <a:pt x="693" y="568"/>
                  </a:lnTo>
                  <a:lnTo>
                    <a:pt x="702" y="552"/>
                  </a:lnTo>
                  <a:lnTo>
                    <a:pt x="710" y="536"/>
                  </a:lnTo>
                  <a:lnTo>
                    <a:pt x="718" y="520"/>
                  </a:lnTo>
                  <a:lnTo>
                    <a:pt x="724" y="502"/>
                  </a:lnTo>
                  <a:lnTo>
                    <a:pt x="730" y="485"/>
                  </a:lnTo>
                  <a:lnTo>
                    <a:pt x="736" y="467"/>
                  </a:lnTo>
                  <a:lnTo>
                    <a:pt x="739" y="449"/>
                  </a:lnTo>
                  <a:lnTo>
                    <a:pt x="743" y="431"/>
                  </a:lnTo>
                  <a:lnTo>
                    <a:pt x="745" y="411"/>
                  </a:lnTo>
                  <a:lnTo>
                    <a:pt x="746" y="393"/>
                  </a:lnTo>
                  <a:lnTo>
                    <a:pt x="748" y="374"/>
                  </a:lnTo>
                  <a:lnTo>
                    <a:pt x="746" y="355"/>
                  </a:lnTo>
                  <a:lnTo>
                    <a:pt x="745" y="336"/>
                  </a:lnTo>
                  <a:lnTo>
                    <a:pt x="743" y="317"/>
                  </a:lnTo>
                  <a:lnTo>
                    <a:pt x="739" y="299"/>
                  </a:lnTo>
                  <a:lnTo>
                    <a:pt x="736" y="281"/>
                  </a:lnTo>
                  <a:lnTo>
                    <a:pt x="730" y="263"/>
                  </a:lnTo>
                  <a:lnTo>
                    <a:pt x="724" y="246"/>
                  </a:lnTo>
                  <a:lnTo>
                    <a:pt x="718" y="229"/>
                  </a:lnTo>
                  <a:lnTo>
                    <a:pt x="710" y="212"/>
                  </a:lnTo>
                  <a:lnTo>
                    <a:pt x="702" y="196"/>
                  </a:lnTo>
                  <a:lnTo>
                    <a:pt x="693" y="180"/>
                  </a:lnTo>
                  <a:lnTo>
                    <a:pt x="683" y="165"/>
                  </a:lnTo>
                  <a:lnTo>
                    <a:pt x="673" y="150"/>
                  </a:lnTo>
                  <a:lnTo>
                    <a:pt x="662" y="137"/>
                  </a:lnTo>
                  <a:lnTo>
                    <a:pt x="650" y="123"/>
                  </a:lnTo>
                  <a:lnTo>
                    <a:pt x="637" y="110"/>
                  </a:lnTo>
                  <a:lnTo>
                    <a:pt x="624" y="98"/>
                  </a:lnTo>
                  <a:lnTo>
                    <a:pt x="611" y="86"/>
                  </a:lnTo>
                  <a:lnTo>
                    <a:pt x="597" y="74"/>
                  </a:lnTo>
                  <a:lnTo>
                    <a:pt x="582" y="64"/>
                  </a:lnTo>
                  <a:lnTo>
                    <a:pt x="567" y="54"/>
                  </a:lnTo>
                  <a:lnTo>
                    <a:pt x="552" y="46"/>
                  </a:lnTo>
                  <a:lnTo>
                    <a:pt x="536" y="37"/>
                  </a:lnTo>
                  <a:lnTo>
                    <a:pt x="519" y="30"/>
                  </a:lnTo>
                  <a:lnTo>
                    <a:pt x="501" y="23"/>
                  </a:lnTo>
                  <a:lnTo>
                    <a:pt x="484" y="17"/>
                  </a:lnTo>
                  <a:lnTo>
                    <a:pt x="466" y="11"/>
                  </a:lnTo>
                  <a:lnTo>
                    <a:pt x="449" y="7"/>
                  </a:lnTo>
                  <a:lnTo>
                    <a:pt x="430" y="4"/>
                  </a:lnTo>
                  <a:lnTo>
                    <a:pt x="412" y="2"/>
                  </a:lnTo>
                  <a:lnTo>
                    <a:pt x="392" y="1"/>
                  </a:lnTo>
                  <a:lnTo>
                    <a:pt x="373" y="0"/>
                  </a:lnTo>
                  <a:close/>
                </a:path>
              </a:pathLst>
            </a:custGeom>
            <a:solidFill>
              <a:schemeClr val="bg1"/>
            </a:solidFill>
            <a:ln>
              <a:noFill/>
            </a:ln>
          </p:spPr>
          <p:style>
            <a:lnRef idx="0"/>
            <a:fillRef idx="0"/>
            <a:effectRef idx="0"/>
            <a:fontRef idx="minor"/>
          </p:style>
        </p:sp>
      </p:grpSp>
      <p:grpSp>
        <p:nvGrpSpPr>
          <p:cNvPr id="238" name="Group 29"/>
          <p:cNvGrpSpPr/>
          <p:nvPr/>
        </p:nvGrpSpPr>
        <p:grpSpPr>
          <a:xfrm>
            <a:off x="7212600" y="2093400"/>
            <a:ext cx="285120" cy="269640"/>
            <a:chOff x="7212600" y="2093400"/>
            <a:chExt cx="285120" cy="269640"/>
          </a:xfrm>
        </p:grpSpPr>
        <p:sp>
          <p:nvSpPr>
            <p:cNvPr id="239" name="CustomShape 30"/>
            <p:cNvSpPr/>
            <p:nvPr/>
          </p:nvSpPr>
          <p:spPr>
            <a:xfrm>
              <a:off x="7266600" y="2349000"/>
              <a:ext cx="15480" cy="14040"/>
            </a:xfrm>
            <a:custGeom>
              <a:avLst/>
              <a:gdLst/>
              <a:ahLst/>
              <a:rect l="l" t="t" r="r" b="b"/>
              <a:pathLst>
                <a:path w="52" h="49">
                  <a:moveTo>
                    <a:pt x="4" y="23"/>
                  </a:moveTo>
                  <a:lnTo>
                    <a:pt x="2" y="25"/>
                  </a:lnTo>
                  <a:lnTo>
                    <a:pt x="1" y="28"/>
                  </a:lnTo>
                  <a:lnTo>
                    <a:pt x="0" y="31"/>
                  </a:lnTo>
                  <a:lnTo>
                    <a:pt x="0" y="33"/>
                  </a:lnTo>
                  <a:lnTo>
                    <a:pt x="0" y="37"/>
                  </a:lnTo>
                  <a:lnTo>
                    <a:pt x="1" y="40"/>
                  </a:lnTo>
                  <a:lnTo>
                    <a:pt x="2" y="43"/>
                  </a:lnTo>
                  <a:lnTo>
                    <a:pt x="4" y="45"/>
                  </a:lnTo>
                  <a:lnTo>
                    <a:pt x="6" y="47"/>
                  </a:lnTo>
                  <a:lnTo>
                    <a:pt x="9" y="48"/>
                  </a:lnTo>
                  <a:lnTo>
                    <a:pt x="11" y="49"/>
                  </a:lnTo>
                  <a:lnTo>
                    <a:pt x="15" y="49"/>
                  </a:lnTo>
                  <a:lnTo>
                    <a:pt x="18" y="49"/>
                  </a:lnTo>
                  <a:lnTo>
                    <a:pt x="20" y="48"/>
                  </a:lnTo>
                  <a:lnTo>
                    <a:pt x="23" y="47"/>
                  </a:lnTo>
                  <a:lnTo>
                    <a:pt x="25" y="45"/>
                  </a:lnTo>
                  <a:lnTo>
                    <a:pt x="52" y="18"/>
                  </a:lnTo>
                  <a:lnTo>
                    <a:pt x="39" y="9"/>
                  </a:lnTo>
                  <a:lnTo>
                    <a:pt x="26" y="0"/>
                  </a:lnTo>
                  <a:lnTo>
                    <a:pt x="4" y="23"/>
                  </a:lnTo>
                  <a:close/>
                </a:path>
              </a:pathLst>
            </a:custGeom>
            <a:solidFill>
              <a:schemeClr val="bg1"/>
            </a:solidFill>
            <a:ln>
              <a:noFill/>
            </a:ln>
          </p:spPr>
          <p:style>
            <a:lnRef idx="0"/>
            <a:fillRef idx="0"/>
            <a:effectRef idx="0"/>
            <a:fontRef idx="minor"/>
          </p:style>
        </p:sp>
        <p:sp>
          <p:nvSpPr>
            <p:cNvPr id="240" name="CustomShape 31"/>
            <p:cNvSpPr/>
            <p:nvPr/>
          </p:nvSpPr>
          <p:spPr>
            <a:xfrm>
              <a:off x="7423560" y="2345760"/>
              <a:ext cx="18720" cy="17280"/>
            </a:xfrm>
            <a:custGeom>
              <a:avLst/>
              <a:gdLst/>
              <a:ahLst/>
              <a:rect l="l" t="t" r="r" b="b"/>
              <a:pathLst>
                <a:path w="61" h="59">
                  <a:moveTo>
                    <a:pt x="24" y="0"/>
                  </a:moveTo>
                  <a:lnTo>
                    <a:pt x="12" y="9"/>
                  </a:lnTo>
                  <a:lnTo>
                    <a:pt x="0" y="18"/>
                  </a:lnTo>
                  <a:lnTo>
                    <a:pt x="36" y="55"/>
                  </a:lnTo>
                  <a:lnTo>
                    <a:pt x="39" y="57"/>
                  </a:lnTo>
                  <a:lnTo>
                    <a:pt x="41" y="58"/>
                  </a:lnTo>
                  <a:lnTo>
                    <a:pt x="44" y="59"/>
                  </a:lnTo>
                  <a:lnTo>
                    <a:pt x="46" y="59"/>
                  </a:lnTo>
                  <a:lnTo>
                    <a:pt x="49" y="59"/>
                  </a:lnTo>
                  <a:lnTo>
                    <a:pt x="53" y="58"/>
                  </a:lnTo>
                  <a:lnTo>
                    <a:pt x="55" y="57"/>
                  </a:lnTo>
                  <a:lnTo>
                    <a:pt x="57" y="55"/>
                  </a:lnTo>
                  <a:lnTo>
                    <a:pt x="59" y="53"/>
                  </a:lnTo>
                  <a:lnTo>
                    <a:pt x="60" y="50"/>
                  </a:lnTo>
                  <a:lnTo>
                    <a:pt x="61" y="47"/>
                  </a:lnTo>
                  <a:lnTo>
                    <a:pt x="61" y="43"/>
                  </a:lnTo>
                  <a:lnTo>
                    <a:pt x="61" y="41"/>
                  </a:lnTo>
                  <a:lnTo>
                    <a:pt x="60" y="38"/>
                  </a:lnTo>
                  <a:lnTo>
                    <a:pt x="59" y="35"/>
                  </a:lnTo>
                  <a:lnTo>
                    <a:pt x="57" y="33"/>
                  </a:lnTo>
                  <a:lnTo>
                    <a:pt x="24" y="0"/>
                  </a:lnTo>
                  <a:close/>
                </a:path>
              </a:pathLst>
            </a:custGeom>
            <a:solidFill>
              <a:schemeClr val="bg1"/>
            </a:solidFill>
            <a:ln>
              <a:noFill/>
            </a:ln>
          </p:spPr>
          <p:style>
            <a:lnRef idx="0"/>
            <a:fillRef idx="0"/>
            <a:effectRef idx="0"/>
            <a:fontRef idx="minor"/>
          </p:style>
        </p:sp>
        <p:sp>
          <p:nvSpPr>
            <p:cNvPr id="241" name="CustomShape 32"/>
            <p:cNvSpPr/>
            <p:nvPr/>
          </p:nvSpPr>
          <p:spPr>
            <a:xfrm>
              <a:off x="7212600" y="2093400"/>
              <a:ext cx="93240" cy="90000"/>
            </a:xfrm>
            <a:custGeom>
              <a:avLst/>
              <a:gdLst/>
              <a:ahLst/>
              <a:rect l="l" t="t" r="r" b="b"/>
              <a:pathLst>
                <a:path w="291" h="283">
                  <a:moveTo>
                    <a:pt x="291" y="102"/>
                  </a:moveTo>
                  <a:lnTo>
                    <a:pt x="286" y="91"/>
                  </a:lnTo>
                  <a:lnTo>
                    <a:pt x="281" y="81"/>
                  </a:lnTo>
                  <a:lnTo>
                    <a:pt x="276" y="70"/>
                  </a:lnTo>
                  <a:lnTo>
                    <a:pt x="269" y="62"/>
                  </a:lnTo>
                  <a:lnTo>
                    <a:pt x="262" y="52"/>
                  </a:lnTo>
                  <a:lnTo>
                    <a:pt x="254" y="44"/>
                  </a:lnTo>
                  <a:lnTo>
                    <a:pt x="246" y="36"/>
                  </a:lnTo>
                  <a:lnTo>
                    <a:pt x="237" y="30"/>
                  </a:lnTo>
                  <a:lnTo>
                    <a:pt x="228" y="23"/>
                  </a:lnTo>
                  <a:lnTo>
                    <a:pt x="217" y="17"/>
                  </a:lnTo>
                  <a:lnTo>
                    <a:pt x="207" y="13"/>
                  </a:lnTo>
                  <a:lnTo>
                    <a:pt x="196" y="8"/>
                  </a:lnTo>
                  <a:lnTo>
                    <a:pt x="185" y="5"/>
                  </a:lnTo>
                  <a:lnTo>
                    <a:pt x="173" y="2"/>
                  </a:lnTo>
                  <a:lnTo>
                    <a:pt x="161" y="1"/>
                  </a:lnTo>
                  <a:lnTo>
                    <a:pt x="149" y="0"/>
                  </a:lnTo>
                  <a:lnTo>
                    <a:pt x="133" y="1"/>
                  </a:lnTo>
                  <a:lnTo>
                    <a:pt x="120" y="3"/>
                  </a:lnTo>
                  <a:lnTo>
                    <a:pt x="105" y="7"/>
                  </a:lnTo>
                  <a:lnTo>
                    <a:pt x="91" y="12"/>
                  </a:lnTo>
                  <a:lnTo>
                    <a:pt x="78" y="18"/>
                  </a:lnTo>
                  <a:lnTo>
                    <a:pt x="66" y="25"/>
                  </a:lnTo>
                  <a:lnTo>
                    <a:pt x="54" y="34"/>
                  </a:lnTo>
                  <a:lnTo>
                    <a:pt x="44" y="45"/>
                  </a:lnTo>
                  <a:lnTo>
                    <a:pt x="34" y="54"/>
                  </a:lnTo>
                  <a:lnTo>
                    <a:pt x="25" y="66"/>
                  </a:lnTo>
                  <a:lnTo>
                    <a:pt x="18" y="79"/>
                  </a:lnTo>
                  <a:lnTo>
                    <a:pt x="11" y="92"/>
                  </a:lnTo>
                  <a:lnTo>
                    <a:pt x="6" y="106"/>
                  </a:lnTo>
                  <a:lnTo>
                    <a:pt x="3" y="120"/>
                  </a:lnTo>
                  <a:lnTo>
                    <a:pt x="1" y="135"/>
                  </a:lnTo>
                  <a:lnTo>
                    <a:pt x="0" y="150"/>
                  </a:lnTo>
                  <a:lnTo>
                    <a:pt x="0" y="160"/>
                  </a:lnTo>
                  <a:lnTo>
                    <a:pt x="1" y="171"/>
                  </a:lnTo>
                  <a:lnTo>
                    <a:pt x="3" y="182"/>
                  </a:lnTo>
                  <a:lnTo>
                    <a:pt x="5" y="191"/>
                  </a:lnTo>
                  <a:lnTo>
                    <a:pt x="8" y="201"/>
                  </a:lnTo>
                  <a:lnTo>
                    <a:pt x="13" y="211"/>
                  </a:lnTo>
                  <a:lnTo>
                    <a:pt x="17" y="220"/>
                  </a:lnTo>
                  <a:lnTo>
                    <a:pt x="22" y="229"/>
                  </a:lnTo>
                  <a:lnTo>
                    <a:pt x="28" y="237"/>
                  </a:lnTo>
                  <a:lnTo>
                    <a:pt x="34" y="245"/>
                  </a:lnTo>
                  <a:lnTo>
                    <a:pt x="40" y="252"/>
                  </a:lnTo>
                  <a:lnTo>
                    <a:pt x="48" y="260"/>
                  </a:lnTo>
                  <a:lnTo>
                    <a:pt x="55" y="266"/>
                  </a:lnTo>
                  <a:lnTo>
                    <a:pt x="63" y="273"/>
                  </a:lnTo>
                  <a:lnTo>
                    <a:pt x="71" y="278"/>
                  </a:lnTo>
                  <a:lnTo>
                    <a:pt x="81" y="283"/>
                  </a:lnTo>
                  <a:lnTo>
                    <a:pt x="90" y="267"/>
                  </a:lnTo>
                  <a:lnTo>
                    <a:pt x="99" y="253"/>
                  </a:lnTo>
                  <a:lnTo>
                    <a:pt x="110" y="238"/>
                  </a:lnTo>
                  <a:lnTo>
                    <a:pt x="121" y="224"/>
                  </a:lnTo>
                  <a:lnTo>
                    <a:pt x="131" y="212"/>
                  </a:lnTo>
                  <a:lnTo>
                    <a:pt x="144" y="199"/>
                  </a:lnTo>
                  <a:lnTo>
                    <a:pt x="156" y="186"/>
                  </a:lnTo>
                  <a:lnTo>
                    <a:pt x="169" y="174"/>
                  </a:lnTo>
                  <a:lnTo>
                    <a:pt x="183" y="163"/>
                  </a:lnTo>
                  <a:lnTo>
                    <a:pt x="197" y="153"/>
                  </a:lnTo>
                  <a:lnTo>
                    <a:pt x="212" y="142"/>
                  </a:lnTo>
                  <a:lnTo>
                    <a:pt x="227" y="133"/>
                  </a:lnTo>
                  <a:lnTo>
                    <a:pt x="242" y="124"/>
                  </a:lnTo>
                  <a:lnTo>
                    <a:pt x="258" y="116"/>
                  </a:lnTo>
                  <a:lnTo>
                    <a:pt x="274" y="109"/>
                  </a:lnTo>
                  <a:lnTo>
                    <a:pt x="291" y="102"/>
                  </a:lnTo>
                  <a:close/>
                </a:path>
              </a:pathLst>
            </a:custGeom>
            <a:solidFill>
              <a:schemeClr val="bg1"/>
            </a:solidFill>
            <a:ln>
              <a:noFill/>
            </a:ln>
          </p:spPr>
          <p:style>
            <a:lnRef idx="0"/>
            <a:fillRef idx="0"/>
            <a:effectRef idx="0"/>
            <a:fontRef idx="minor"/>
          </p:style>
        </p:sp>
        <p:sp>
          <p:nvSpPr>
            <p:cNvPr id="242" name="CustomShape 33"/>
            <p:cNvSpPr/>
            <p:nvPr/>
          </p:nvSpPr>
          <p:spPr>
            <a:xfrm>
              <a:off x="7404480" y="2093400"/>
              <a:ext cx="93240" cy="93240"/>
            </a:xfrm>
            <a:custGeom>
              <a:avLst/>
              <a:gdLst/>
              <a:ahLst/>
              <a:rect l="l" t="t" r="r" b="b"/>
              <a:pathLst>
                <a:path w="293" h="293">
                  <a:moveTo>
                    <a:pt x="145" y="0"/>
                  </a:moveTo>
                  <a:lnTo>
                    <a:pt x="132" y="1"/>
                  </a:lnTo>
                  <a:lnTo>
                    <a:pt x="119" y="3"/>
                  </a:lnTo>
                  <a:lnTo>
                    <a:pt x="106" y="5"/>
                  </a:lnTo>
                  <a:lnTo>
                    <a:pt x="94" y="8"/>
                  </a:lnTo>
                  <a:lnTo>
                    <a:pt x="84" y="14"/>
                  </a:lnTo>
                  <a:lnTo>
                    <a:pt x="72" y="19"/>
                  </a:lnTo>
                  <a:lnTo>
                    <a:pt x="62" y="25"/>
                  </a:lnTo>
                  <a:lnTo>
                    <a:pt x="53" y="32"/>
                  </a:lnTo>
                  <a:lnTo>
                    <a:pt x="43" y="40"/>
                  </a:lnTo>
                  <a:lnTo>
                    <a:pt x="34" y="49"/>
                  </a:lnTo>
                  <a:lnTo>
                    <a:pt x="27" y="58"/>
                  </a:lnTo>
                  <a:lnTo>
                    <a:pt x="19" y="68"/>
                  </a:lnTo>
                  <a:lnTo>
                    <a:pt x="13" y="78"/>
                  </a:lnTo>
                  <a:lnTo>
                    <a:pt x="8" y="90"/>
                  </a:lnTo>
                  <a:lnTo>
                    <a:pt x="3" y="100"/>
                  </a:lnTo>
                  <a:lnTo>
                    <a:pt x="0" y="112"/>
                  </a:lnTo>
                  <a:lnTo>
                    <a:pt x="15" y="120"/>
                  </a:lnTo>
                  <a:lnTo>
                    <a:pt x="29" y="128"/>
                  </a:lnTo>
                  <a:lnTo>
                    <a:pt x="44" y="137"/>
                  </a:lnTo>
                  <a:lnTo>
                    <a:pt x="58" y="146"/>
                  </a:lnTo>
                  <a:lnTo>
                    <a:pt x="71" y="156"/>
                  </a:lnTo>
                  <a:lnTo>
                    <a:pt x="84" y="166"/>
                  </a:lnTo>
                  <a:lnTo>
                    <a:pt x="96" y="176"/>
                  </a:lnTo>
                  <a:lnTo>
                    <a:pt x="109" y="188"/>
                  </a:lnTo>
                  <a:lnTo>
                    <a:pt x="121" y="200"/>
                  </a:lnTo>
                  <a:lnTo>
                    <a:pt x="132" y="212"/>
                  </a:lnTo>
                  <a:lnTo>
                    <a:pt x="142" y="224"/>
                  </a:lnTo>
                  <a:lnTo>
                    <a:pt x="153" y="237"/>
                  </a:lnTo>
                  <a:lnTo>
                    <a:pt x="163" y="250"/>
                  </a:lnTo>
                  <a:lnTo>
                    <a:pt x="171" y="264"/>
                  </a:lnTo>
                  <a:lnTo>
                    <a:pt x="180" y="279"/>
                  </a:lnTo>
                  <a:lnTo>
                    <a:pt x="188" y="293"/>
                  </a:lnTo>
                  <a:lnTo>
                    <a:pt x="199" y="290"/>
                  </a:lnTo>
                  <a:lnTo>
                    <a:pt x="211" y="284"/>
                  </a:lnTo>
                  <a:lnTo>
                    <a:pt x="221" y="279"/>
                  </a:lnTo>
                  <a:lnTo>
                    <a:pt x="230" y="273"/>
                  </a:lnTo>
                  <a:lnTo>
                    <a:pt x="240" y="265"/>
                  </a:lnTo>
                  <a:lnTo>
                    <a:pt x="248" y="258"/>
                  </a:lnTo>
                  <a:lnTo>
                    <a:pt x="257" y="249"/>
                  </a:lnTo>
                  <a:lnTo>
                    <a:pt x="264" y="239"/>
                  </a:lnTo>
                  <a:lnTo>
                    <a:pt x="271" y="230"/>
                  </a:lnTo>
                  <a:lnTo>
                    <a:pt x="276" y="220"/>
                  </a:lnTo>
                  <a:lnTo>
                    <a:pt x="282" y="209"/>
                  </a:lnTo>
                  <a:lnTo>
                    <a:pt x="286" y="198"/>
                  </a:lnTo>
                  <a:lnTo>
                    <a:pt x="289" y="186"/>
                  </a:lnTo>
                  <a:lnTo>
                    <a:pt x="292" y="174"/>
                  </a:lnTo>
                  <a:lnTo>
                    <a:pt x="293" y="162"/>
                  </a:lnTo>
                  <a:lnTo>
                    <a:pt x="293" y="150"/>
                  </a:lnTo>
                  <a:lnTo>
                    <a:pt x="293" y="135"/>
                  </a:lnTo>
                  <a:lnTo>
                    <a:pt x="291" y="120"/>
                  </a:lnTo>
                  <a:lnTo>
                    <a:pt x="287" y="106"/>
                  </a:lnTo>
                  <a:lnTo>
                    <a:pt x="282" y="92"/>
                  </a:lnTo>
                  <a:lnTo>
                    <a:pt x="276" y="79"/>
                  </a:lnTo>
                  <a:lnTo>
                    <a:pt x="269" y="66"/>
                  </a:lnTo>
                  <a:lnTo>
                    <a:pt x="260" y="54"/>
                  </a:lnTo>
                  <a:lnTo>
                    <a:pt x="249" y="45"/>
                  </a:lnTo>
                  <a:lnTo>
                    <a:pt x="240" y="34"/>
                  </a:lnTo>
                  <a:lnTo>
                    <a:pt x="228" y="25"/>
                  </a:lnTo>
                  <a:lnTo>
                    <a:pt x="215" y="18"/>
                  </a:lnTo>
                  <a:lnTo>
                    <a:pt x="202" y="12"/>
                  </a:lnTo>
                  <a:lnTo>
                    <a:pt x="188" y="7"/>
                  </a:lnTo>
                  <a:lnTo>
                    <a:pt x="175" y="3"/>
                  </a:lnTo>
                  <a:lnTo>
                    <a:pt x="160" y="1"/>
                  </a:lnTo>
                  <a:lnTo>
                    <a:pt x="145" y="0"/>
                  </a:lnTo>
                  <a:close/>
                </a:path>
              </a:pathLst>
            </a:custGeom>
            <a:solidFill>
              <a:schemeClr val="bg1"/>
            </a:solidFill>
            <a:ln>
              <a:noFill/>
            </a:ln>
          </p:spPr>
          <p:style>
            <a:lnRef idx="0"/>
            <a:fillRef idx="0"/>
            <a:effectRef idx="0"/>
            <a:fontRef idx="minor"/>
          </p:style>
        </p:sp>
        <p:sp>
          <p:nvSpPr>
            <p:cNvPr id="243" name="CustomShape 34"/>
            <p:cNvSpPr/>
            <p:nvPr/>
          </p:nvSpPr>
          <p:spPr>
            <a:xfrm>
              <a:off x="7231680" y="2126520"/>
              <a:ext cx="237600" cy="236160"/>
            </a:xfrm>
            <a:custGeom>
              <a:avLst/>
              <a:gdLst/>
              <a:ahLst/>
              <a:rect l="l" t="t" r="r" b="b"/>
              <a:pathLst>
                <a:path w="748" h="747">
                  <a:moveTo>
                    <a:pt x="419" y="389"/>
                  </a:moveTo>
                  <a:lnTo>
                    <a:pt x="419" y="392"/>
                  </a:lnTo>
                  <a:lnTo>
                    <a:pt x="418" y="394"/>
                  </a:lnTo>
                  <a:lnTo>
                    <a:pt x="417" y="398"/>
                  </a:lnTo>
                  <a:lnTo>
                    <a:pt x="415" y="400"/>
                  </a:lnTo>
                  <a:lnTo>
                    <a:pt x="413" y="401"/>
                  </a:lnTo>
                  <a:lnTo>
                    <a:pt x="410" y="403"/>
                  </a:lnTo>
                  <a:lnTo>
                    <a:pt x="407" y="403"/>
                  </a:lnTo>
                  <a:lnTo>
                    <a:pt x="404" y="404"/>
                  </a:lnTo>
                  <a:lnTo>
                    <a:pt x="253" y="404"/>
                  </a:lnTo>
                  <a:lnTo>
                    <a:pt x="251" y="403"/>
                  </a:lnTo>
                  <a:lnTo>
                    <a:pt x="248" y="403"/>
                  </a:lnTo>
                  <a:lnTo>
                    <a:pt x="246" y="401"/>
                  </a:lnTo>
                  <a:lnTo>
                    <a:pt x="244" y="400"/>
                  </a:lnTo>
                  <a:lnTo>
                    <a:pt x="241" y="398"/>
                  </a:lnTo>
                  <a:lnTo>
                    <a:pt x="240" y="394"/>
                  </a:lnTo>
                  <a:lnTo>
                    <a:pt x="239" y="392"/>
                  </a:lnTo>
                  <a:lnTo>
                    <a:pt x="238" y="389"/>
                  </a:lnTo>
                  <a:lnTo>
                    <a:pt x="239" y="386"/>
                  </a:lnTo>
                  <a:lnTo>
                    <a:pt x="240" y="384"/>
                  </a:lnTo>
                  <a:lnTo>
                    <a:pt x="241" y="380"/>
                  </a:lnTo>
                  <a:lnTo>
                    <a:pt x="244" y="378"/>
                  </a:lnTo>
                  <a:lnTo>
                    <a:pt x="246" y="376"/>
                  </a:lnTo>
                  <a:lnTo>
                    <a:pt x="248" y="375"/>
                  </a:lnTo>
                  <a:lnTo>
                    <a:pt x="251" y="374"/>
                  </a:lnTo>
                  <a:lnTo>
                    <a:pt x="253" y="374"/>
                  </a:lnTo>
                  <a:lnTo>
                    <a:pt x="389" y="374"/>
                  </a:lnTo>
                  <a:lnTo>
                    <a:pt x="389" y="165"/>
                  </a:lnTo>
                  <a:lnTo>
                    <a:pt x="390" y="163"/>
                  </a:lnTo>
                  <a:lnTo>
                    <a:pt x="391" y="160"/>
                  </a:lnTo>
                  <a:lnTo>
                    <a:pt x="392" y="158"/>
                  </a:lnTo>
                  <a:lnTo>
                    <a:pt x="394" y="156"/>
                  </a:lnTo>
                  <a:lnTo>
                    <a:pt x="397" y="154"/>
                  </a:lnTo>
                  <a:lnTo>
                    <a:pt x="399" y="153"/>
                  </a:lnTo>
                  <a:lnTo>
                    <a:pt x="402" y="152"/>
                  </a:lnTo>
                  <a:lnTo>
                    <a:pt x="404" y="150"/>
                  </a:lnTo>
                  <a:lnTo>
                    <a:pt x="407" y="152"/>
                  </a:lnTo>
                  <a:lnTo>
                    <a:pt x="410" y="153"/>
                  </a:lnTo>
                  <a:lnTo>
                    <a:pt x="413" y="154"/>
                  </a:lnTo>
                  <a:lnTo>
                    <a:pt x="415" y="156"/>
                  </a:lnTo>
                  <a:lnTo>
                    <a:pt x="417" y="158"/>
                  </a:lnTo>
                  <a:lnTo>
                    <a:pt x="418" y="160"/>
                  </a:lnTo>
                  <a:lnTo>
                    <a:pt x="419" y="163"/>
                  </a:lnTo>
                  <a:lnTo>
                    <a:pt x="419" y="165"/>
                  </a:lnTo>
                  <a:lnTo>
                    <a:pt x="419" y="389"/>
                  </a:lnTo>
                  <a:close/>
                  <a:moveTo>
                    <a:pt x="373" y="0"/>
                  </a:moveTo>
                  <a:lnTo>
                    <a:pt x="354" y="1"/>
                  </a:lnTo>
                  <a:lnTo>
                    <a:pt x="336" y="2"/>
                  </a:lnTo>
                  <a:lnTo>
                    <a:pt x="316" y="4"/>
                  </a:lnTo>
                  <a:lnTo>
                    <a:pt x="298" y="7"/>
                  </a:lnTo>
                  <a:lnTo>
                    <a:pt x="280" y="11"/>
                  </a:lnTo>
                  <a:lnTo>
                    <a:pt x="262" y="17"/>
                  </a:lnTo>
                  <a:lnTo>
                    <a:pt x="245" y="23"/>
                  </a:lnTo>
                  <a:lnTo>
                    <a:pt x="228" y="30"/>
                  </a:lnTo>
                  <a:lnTo>
                    <a:pt x="211" y="37"/>
                  </a:lnTo>
                  <a:lnTo>
                    <a:pt x="195" y="46"/>
                  </a:lnTo>
                  <a:lnTo>
                    <a:pt x="179" y="54"/>
                  </a:lnTo>
                  <a:lnTo>
                    <a:pt x="164" y="64"/>
                  </a:lnTo>
                  <a:lnTo>
                    <a:pt x="149" y="74"/>
                  </a:lnTo>
                  <a:lnTo>
                    <a:pt x="136" y="86"/>
                  </a:lnTo>
                  <a:lnTo>
                    <a:pt x="122" y="98"/>
                  </a:lnTo>
                  <a:lnTo>
                    <a:pt x="109" y="110"/>
                  </a:lnTo>
                  <a:lnTo>
                    <a:pt x="97" y="123"/>
                  </a:lnTo>
                  <a:lnTo>
                    <a:pt x="85" y="137"/>
                  </a:lnTo>
                  <a:lnTo>
                    <a:pt x="73" y="150"/>
                  </a:lnTo>
                  <a:lnTo>
                    <a:pt x="64" y="165"/>
                  </a:lnTo>
                  <a:lnTo>
                    <a:pt x="53" y="180"/>
                  </a:lnTo>
                  <a:lnTo>
                    <a:pt x="45" y="196"/>
                  </a:lnTo>
                  <a:lnTo>
                    <a:pt x="36" y="212"/>
                  </a:lnTo>
                  <a:lnTo>
                    <a:pt x="29" y="229"/>
                  </a:lnTo>
                  <a:lnTo>
                    <a:pt x="22" y="246"/>
                  </a:lnTo>
                  <a:lnTo>
                    <a:pt x="17" y="263"/>
                  </a:lnTo>
                  <a:lnTo>
                    <a:pt x="11" y="281"/>
                  </a:lnTo>
                  <a:lnTo>
                    <a:pt x="7" y="299"/>
                  </a:lnTo>
                  <a:lnTo>
                    <a:pt x="4" y="317"/>
                  </a:lnTo>
                  <a:lnTo>
                    <a:pt x="2" y="336"/>
                  </a:lnTo>
                  <a:lnTo>
                    <a:pt x="0" y="355"/>
                  </a:lnTo>
                  <a:lnTo>
                    <a:pt x="0" y="374"/>
                  </a:lnTo>
                  <a:lnTo>
                    <a:pt x="0" y="393"/>
                  </a:lnTo>
                  <a:lnTo>
                    <a:pt x="2" y="411"/>
                  </a:lnTo>
                  <a:lnTo>
                    <a:pt x="4" y="431"/>
                  </a:lnTo>
                  <a:lnTo>
                    <a:pt x="7" y="449"/>
                  </a:lnTo>
                  <a:lnTo>
                    <a:pt x="11" y="467"/>
                  </a:lnTo>
                  <a:lnTo>
                    <a:pt x="17" y="485"/>
                  </a:lnTo>
                  <a:lnTo>
                    <a:pt x="22" y="502"/>
                  </a:lnTo>
                  <a:lnTo>
                    <a:pt x="29" y="520"/>
                  </a:lnTo>
                  <a:lnTo>
                    <a:pt x="36" y="536"/>
                  </a:lnTo>
                  <a:lnTo>
                    <a:pt x="45" y="552"/>
                  </a:lnTo>
                  <a:lnTo>
                    <a:pt x="53" y="568"/>
                  </a:lnTo>
                  <a:lnTo>
                    <a:pt x="64" y="583"/>
                  </a:lnTo>
                  <a:lnTo>
                    <a:pt x="73" y="598"/>
                  </a:lnTo>
                  <a:lnTo>
                    <a:pt x="85" y="612"/>
                  </a:lnTo>
                  <a:lnTo>
                    <a:pt x="97" y="625"/>
                  </a:lnTo>
                  <a:lnTo>
                    <a:pt x="109" y="638"/>
                  </a:lnTo>
                  <a:lnTo>
                    <a:pt x="122" y="650"/>
                  </a:lnTo>
                  <a:lnTo>
                    <a:pt x="136" y="662"/>
                  </a:lnTo>
                  <a:lnTo>
                    <a:pt x="149" y="674"/>
                  </a:lnTo>
                  <a:lnTo>
                    <a:pt x="164" y="683"/>
                  </a:lnTo>
                  <a:lnTo>
                    <a:pt x="179" y="694"/>
                  </a:lnTo>
                  <a:lnTo>
                    <a:pt x="195" y="702"/>
                  </a:lnTo>
                  <a:lnTo>
                    <a:pt x="211" y="711"/>
                  </a:lnTo>
                  <a:lnTo>
                    <a:pt x="228" y="719"/>
                  </a:lnTo>
                  <a:lnTo>
                    <a:pt x="245" y="725"/>
                  </a:lnTo>
                  <a:lnTo>
                    <a:pt x="262" y="730"/>
                  </a:lnTo>
                  <a:lnTo>
                    <a:pt x="280" y="736"/>
                  </a:lnTo>
                  <a:lnTo>
                    <a:pt x="298" y="740"/>
                  </a:lnTo>
                  <a:lnTo>
                    <a:pt x="316" y="743"/>
                  </a:lnTo>
                  <a:lnTo>
                    <a:pt x="336" y="745"/>
                  </a:lnTo>
                  <a:lnTo>
                    <a:pt x="354" y="747"/>
                  </a:lnTo>
                  <a:lnTo>
                    <a:pt x="373" y="747"/>
                  </a:lnTo>
                  <a:lnTo>
                    <a:pt x="392" y="747"/>
                  </a:lnTo>
                  <a:lnTo>
                    <a:pt x="412" y="745"/>
                  </a:lnTo>
                  <a:lnTo>
                    <a:pt x="430" y="743"/>
                  </a:lnTo>
                  <a:lnTo>
                    <a:pt x="449" y="740"/>
                  </a:lnTo>
                  <a:lnTo>
                    <a:pt x="466" y="736"/>
                  </a:lnTo>
                  <a:lnTo>
                    <a:pt x="484" y="730"/>
                  </a:lnTo>
                  <a:lnTo>
                    <a:pt x="501" y="725"/>
                  </a:lnTo>
                  <a:lnTo>
                    <a:pt x="519" y="719"/>
                  </a:lnTo>
                  <a:lnTo>
                    <a:pt x="536" y="711"/>
                  </a:lnTo>
                  <a:lnTo>
                    <a:pt x="552" y="702"/>
                  </a:lnTo>
                  <a:lnTo>
                    <a:pt x="567" y="694"/>
                  </a:lnTo>
                  <a:lnTo>
                    <a:pt x="582" y="683"/>
                  </a:lnTo>
                  <a:lnTo>
                    <a:pt x="597" y="674"/>
                  </a:lnTo>
                  <a:lnTo>
                    <a:pt x="611" y="662"/>
                  </a:lnTo>
                  <a:lnTo>
                    <a:pt x="624" y="650"/>
                  </a:lnTo>
                  <a:lnTo>
                    <a:pt x="637" y="638"/>
                  </a:lnTo>
                  <a:lnTo>
                    <a:pt x="650" y="625"/>
                  </a:lnTo>
                  <a:lnTo>
                    <a:pt x="662" y="612"/>
                  </a:lnTo>
                  <a:lnTo>
                    <a:pt x="673" y="598"/>
                  </a:lnTo>
                  <a:lnTo>
                    <a:pt x="683" y="583"/>
                  </a:lnTo>
                  <a:lnTo>
                    <a:pt x="693" y="568"/>
                  </a:lnTo>
                  <a:lnTo>
                    <a:pt x="702" y="552"/>
                  </a:lnTo>
                  <a:lnTo>
                    <a:pt x="710" y="536"/>
                  </a:lnTo>
                  <a:lnTo>
                    <a:pt x="718" y="520"/>
                  </a:lnTo>
                  <a:lnTo>
                    <a:pt x="724" y="502"/>
                  </a:lnTo>
                  <a:lnTo>
                    <a:pt x="730" y="485"/>
                  </a:lnTo>
                  <a:lnTo>
                    <a:pt x="736" y="467"/>
                  </a:lnTo>
                  <a:lnTo>
                    <a:pt x="739" y="449"/>
                  </a:lnTo>
                  <a:lnTo>
                    <a:pt x="743" y="431"/>
                  </a:lnTo>
                  <a:lnTo>
                    <a:pt x="745" y="411"/>
                  </a:lnTo>
                  <a:lnTo>
                    <a:pt x="746" y="393"/>
                  </a:lnTo>
                  <a:lnTo>
                    <a:pt x="748" y="374"/>
                  </a:lnTo>
                  <a:lnTo>
                    <a:pt x="746" y="355"/>
                  </a:lnTo>
                  <a:lnTo>
                    <a:pt x="745" y="336"/>
                  </a:lnTo>
                  <a:lnTo>
                    <a:pt x="743" y="317"/>
                  </a:lnTo>
                  <a:lnTo>
                    <a:pt x="739" y="299"/>
                  </a:lnTo>
                  <a:lnTo>
                    <a:pt x="736" y="281"/>
                  </a:lnTo>
                  <a:lnTo>
                    <a:pt x="730" y="263"/>
                  </a:lnTo>
                  <a:lnTo>
                    <a:pt x="724" y="246"/>
                  </a:lnTo>
                  <a:lnTo>
                    <a:pt x="718" y="229"/>
                  </a:lnTo>
                  <a:lnTo>
                    <a:pt x="710" y="212"/>
                  </a:lnTo>
                  <a:lnTo>
                    <a:pt x="702" y="196"/>
                  </a:lnTo>
                  <a:lnTo>
                    <a:pt x="693" y="180"/>
                  </a:lnTo>
                  <a:lnTo>
                    <a:pt x="683" y="165"/>
                  </a:lnTo>
                  <a:lnTo>
                    <a:pt x="673" y="150"/>
                  </a:lnTo>
                  <a:lnTo>
                    <a:pt x="662" y="137"/>
                  </a:lnTo>
                  <a:lnTo>
                    <a:pt x="650" y="123"/>
                  </a:lnTo>
                  <a:lnTo>
                    <a:pt x="637" y="110"/>
                  </a:lnTo>
                  <a:lnTo>
                    <a:pt x="624" y="98"/>
                  </a:lnTo>
                  <a:lnTo>
                    <a:pt x="611" y="86"/>
                  </a:lnTo>
                  <a:lnTo>
                    <a:pt x="597" y="74"/>
                  </a:lnTo>
                  <a:lnTo>
                    <a:pt x="582" y="64"/>
                  </a:lnTo>
                  <a:lnTo>
                    <a:pt x="567" y="54"/>
                  </a:lnTo>
                  <a:lnTo>
                    <a:pt x="552" y="46"/>
                  </a:lnTo>
                  <a:lnTo>
                    <a:pt x="536" y="37"/>
                  </a:lnTo>
                  <a:lnTo>
                    <a:pt x="519" y="30"/>
                  </a:lnTo>
                  <a:lnTo>
                    <a:pt x="501" y="23"/>
                  </a:lnTo>
                  <a:lnTo>
                    <a:pt x="484" y="17"/>
                  </a:lnTo>
                  <a:lnTo>
                    <a:pt x="466" y="11"/>
                  </a:lnTo>
                  <a:lnTo>
                    <a:pt x="449" y="7"/>
                  </a:lnTo>
                  <a:lnTo>
                    <a:pt x="430" y="4"/>
                  </a:lnTo>
                  <a:lnTo>
                    <a:pt x="412" y="2"/>
                  </a:lnTo>
                  <a:lnTo>
                    <a:pt x="392" y="1"/>
                  </a:lnTo>
                  <a:lnTo>
                    <a:pt x="373" y="0"/>
                  </a:lnTo>
                  <a:close/>
                </a:path>
              </a:pathLst>
            </a:custGeom>
            <a:solidFill>
              <a:schemeClr val="bg1"/>
            </a:solidFill>
            <a:ln>
              <a:noFill/>
            </a:ln>
          </p:spPr>
          <p:style>
            <a:lnRef idx="0"/>
            <a:fillRef idx="0"/>
            <a:effectRef idx="0"/>
            <a:fontRef idx="minor"/>
          </p:style>
        </p:sp>
      </p:grpSp>
      <p:grpSp>
        <p:nvGrpSpPr>
          <p:cNvPr id="244" name="Group 35"/>
          <p:cNvGrpSpPr/>
          <p:nvPr/>
        </p:nvGrpSpPr>
        <p:grpSpPr>
          <a:xfrm>
            <a:off x="9732600" y="2093400"/>
            <a:ext cx="285120" cy="269640"/>
            <a:chOff x="9732600" y="2093400"/>
            <a:chExt cx="285120" cy="269640"/>
          </a:xfrm>
        </p:grpSpPr>
        <p:sp>
          <p:nvSpPr>
            <p:cNvPr id="245" name="CustomShape 36"/>
            <p:cNvSpPr/>
            <p:nvPr/>
          </p:nvSpPr>
          <p:spPr>
            <a:xfrm>
              <a:off x="9786240" y="2349000"/>
              <a:ext cx="15480" cy="14040"/>
            </a:xfrm>
            <a:custGeom>
              <a:avLst/>
              <a:gdLst/>
              <a:ahLst/>
              <a:rect l="l" t="t" r="r" b="b"/>
              <a:pathLst>
                <a:path w="52" h="49">
                  <a:moveTo>
                    <a:pt x="4" y="23"/>
                  </a:moveTo>
                  <a:lnTo>
                    <a:pt x="2" y="25"/>
                  </a:lnTo>
                  <a:lnTo>
                    <a:pt x="1" y="28"/>
                  </a:lnTo>
                  <a:lnTo>
                    <a:pt x="0" y="31"/>
                  </a:lnTo>
                  <a:lnTo>
                    <a:pt x="0" y="33"/>
                  </a:lnTo>
                  <a:lnTo>
                    <a:pt x="0" y="37"/>
                  </a:lnTo>
                  <a:lnTo>
                    <a:pt x="1" y="40"/>
                  </a:lnTo>
                  <a:lnTo>
                    <a:pt x="2" y="43"/>
                  </a:lnTo>
                  <a:lnTo>
                    <a:pt x="4" y="45"/>
                  </a:lnTo>
                  <a:lnTo>
                    <a:pt x="6" y="47"/>
                  </a:lnTo>
                  <a:lnTo>
                    <a:pt x="9" y="48"/>
                  </a:lnTo>
                  <a:lnTo>
                    <a:pt x="11" y="49"/>
                  </a:lnTo>
                  <a:lnTo>
                    <a:pt x="15" y="49"/>
                  </a:lnTo>
                  <a:lnTo>
                    <a:pt x="18" y="49"/>
                  </a:lnTo>
                  <a:lnTo>
                    <a:pt x="20" y="48"/>
                  </a:lnTo>
                  <a:lnTo>
                    <a:pt x="23" y="47"/>
                  </a:lnTo>
                  <a:lnTo>
                    <a:pt x="25" y="45"/>
                  </a:lnTo>
                  <a:lnTo>
                    <a:pt x="52" y="18"/>
                  </a:lnTo>
                  <a:lnTo>
                    <a:pt x="39" y="9"/>
                  </a:lnTo>
                  <a:lnTo>
                    <a:pt x="26" y="0"/>
                  </a:lnTo>
                  <a:lnTo>
                    <a:pt x="4" y="23"/>
                  </a:lnTo>
                  <a:close/>
                </a:path>
              </a:pathLst>
            </a:custGeom>
            <a:solidFill>
              <a:schemeClr val="bg1"/>
            </a:solidFill>
            <a:ln>
              <a:noFill/>
            </a:ln>
          </p:spPr>
          <p:style>
            <a:lnRef idx="0"/>
            <a:fillRef idx="0"/>
            <a:effectRef idx="0"/>
            <a:fontRef idx="minor"/>
          </p:style>
        </p:sp>
        <p:sp>
          <p:nvSpPr>
            <p:cNvPr id="246" name="CustomShape 37"/>
            <p:cNvSpPr/>
            <p:nvPr/>
          </p:nvSpPr>
          <p:spPr>
            <a:xfrm>
              <a:off x="9943560" y="2345760"/>
              <a:ext cx="18720" cy="17280"/>
            </a:xfrm>
            <a:custGeom>
              <a:avLst/>
              <a:gdLst/>
              <a:ahLst/>
              <a:rect l="l" t="t" r="r" b="b"/>
              <a:pathLst>
                <a:path w="61" h="59">
                  <a:moveTo>
                    <a:pt x="24" y="0"/>
                  </a:moveTo>
                  <a:lnTo>
                    <a:pt x="12" y="9"/>
                  </a:lnTo>
                  <a:lnTo>
                    <a:pt x="0" y="18"/>
                  </a:lnTo>
                  <a:lnTo>
                    <a:pt x="36" y="55"/>
                  </a:lnTo>
                  <a:lnTo>
                    <a:pt x="39" y="57"/>
                  </a:lnTo>
                  <a:lnTo>
                    <a:pt x="41" y="58"/>
                  </a:lnTo>
                  <a:lnTo>
                    <a:pt x="44" y="59"/>
                  </a:lnTo>
                  <a:lnTo>
                    <a:pt x="46" y="59"/>
                  </a:lnTo>
                  <a:lnTo>
                    <a:pt x="49" y="59"/>
                  </a:lnTo>
                  <a:lnTo>
                    <a:pt x="53" y="58"/>
                  </a:lnTo>
                  <a:lnTo>
                    <a:pt x="55" y="57"/>
                  </a:lnTo>
                  <a:lnTo>
                    <a:pt x="57" y="55"/>
                  </a:lnTo>
                  <a:lnTo>
                    <a:pt x="59" y="53"/>
                  </a:lnTo>
                  <a:lnTo>
                    <a:pt x="60" y="50"/>
                  </a:lnTo>
                  <a:lnTo>
                    <a:pt x="61" y="47"/>
                  </a:lnTo>
                  <a:lnTo>
                    <a:pt x="61" y="43"/>
                  </a:lnTo>
                  <a:lnTo>
                    <a:pt x="61" y="41"/>
                  </a:lnTo>
                  <a:lnTo>
                    <a:pt x="60" y="38"/>
                  </a:lnTo>
                  <a:lnTo>
                    <a:pt x="59" y="35"/>
                  </a:lnTo>
                  <a:lnTo>
                    <a:pt x="57" y="33"/>
                  </a:lnTo>
                  <a:lnTo>
                    <a:pt x="24" y="0"/>
                  </a:lnTo>
                  <a:close/>
                </a:path>
              </a:pathLst>
            </a:custGeom>
            <a:solidFill>
              <a:schemeClr val="bg1"/>
            </a:solidFill>
            <a:ln>
              <a:noFill/>
            </a:ln>
          </p:spPr>
          <p:style>
            <a:lnRef idx="0"/>
            <a:fillRef idx="0"/>
            <a:effectRef idx="0"/>
            <a:fontRef idx="minor"/>
          </p:style>
        </p:sp>
        <p:sp>
          <p:nvSpPr>
            <p:cNvPr id="247" name="CustomShape 38"/>
            <p:cNvSpPr/>
            <p:nvPr/>
          </p:nvSpPr>
          <p:spPr>
            <a:xfrm>
              <a:off x="9732600" y="2093400"/>
              <a:ext cx="93240" cy="90000"/>
            </a:xfrm>
            <a:custGeom>
              <a:avLst/>
              <a:gdLst/>
              <a:ahLst/>
              <a:rect l="l" t="t" r="r" b="b"/>
              <a:pathLst>
                <a:path w="291" h="283">
                  <a:moveTo>
                    <a:pt x="291" y="102"/>
                  </a:moveTo>
                  <a:lnTo>
                    <a:pt x="286" y="91"/>
                  </a:lnTo>
                  <a:lnTo>
                    <a:pt x="281" y="81"/>
                  </a:lnTo>
                  <a:lnTo>
                    <a:pt x="276" y="70"/>
                  </a:lnTo>
                  <a:lnTo>
                    <a:pt x="269" y="62"/>
                  </a:lnTo>
                  <a:lnTo>
                    <a:pt x="262" y="52"/>
                  </a:lnTo>
                  <a:lnTo>
                    <a:pt x="254" y="44"/>
                  </a:lnTo>
                  <a:lnTo>
                    <a:pt x="246" y="36"/>
                  </a:lnTo>
                  <a:lnTo>
                    <a:pt x="237" y="30"/>
                  </a:lnTo>
                  <a:lnTo>
                    <a:pt x="228" y="23"/>
                  </a:lnTo>
                  <a:lnTo>
                    <a:pt x="217" y="17"/>
                  </a:lnTo>
                  <a:lnTo>
                    <a:pt x="207" y="13"/>
                  </a:lnTo>
                  <a:lnTo>
                    <a:pt x="196" y="8"/>
                  </a:lnTo>
                  <a:lnTo>
                    <a:pt x="185" y="5"/>
                  </a:lnTo>
                  <a:lnTo>
                    <a:pt x="173" y="2"/>
                  </a:lnTo>
                  <a:lnTo>
                    <a:pt x="161" y="1"/>
                  </a:lnTo>
                  <a:lnTo>
                    <a:pt x="149" y="0"/>
                  </a:lnTo>
                  <a:lnTo>
                    <a:pt x="133" y="1"/>
                  </a:lnTo>
                  <a:lnTo>
                    <a:pt x="120" y="3"/>
                  </a:lnTo>
                  <a:lnTo>
                    <a:pt x="105" y="7"/>
                  </a:lnTo>
                  <a:lnTo>
                    <a:pt x="91" y="12"/>
                  </a:lnTo>
                  <a:lnTo>
                    <a:pt x="78" y="18"/>
                  </a:lnTo>
                  <a:lnTo>
                    <a:pt x="66" y="25"/>
                  </a:lnTo>
                  <a:lnTo>
                    <a:pt x="54" y="34"/>
                  </a:lnTo>
                  <a:lnTo>
                    <a:pt x="44" y="45"/>
                  </a:lnTo>
                  <a:lnTo>
                    <a:pt x="34" y="54"/>
                  </a:lnTo>
                  <a:lnTo>
                    <a:pt x="25" y="66"/>
                  </a:lnTo>
                  <a:lnTo>
                    <a:pt x="18" y="79"/>
                  </a:lnTo>
                  <a:lnTo>
                    <a:pt x="11" y="92"/>
                  </a:lnTo>
                  <a:lnTo>
                    <a:pt x="6" y="106"/>
                  </a:lnTo>
                  <a:lnTo>
                    <a:pt x="3" y="120"/>
                  </a:lnTo>
                  <a:lnTo>
                    <a:pt x="1" y="135"/>
                  </a:lnTo>
                  <a:lnTo>
                    <a:pt x="0" y="150"/>
                  </a:lnTo>
                  <a:lnTo>
                    <a:pt x="0" y="160"/>
                  </a:lnTo>
                  <a:lnTo>
                    <a:pt x="1" y="171"/>
                  </a:lnTo>
                  <a:lnTo>
                    <a:pt x="3" y="182"/>
                  </a:lnTo>
                  <a:lnTo>
                    <a:pt x="5" y="191"/>
                  </a:lnTo>
                  <a:lnTo>
                    <a:pt x="8" y="201"/>
                  </a:lnTo>
                  <a:lnTo>
                    <a:pt x="13" y="211"/>
                  </a:lnTo>
                  <a:lnTo>
                    <a:pt x="17" y="220"/>
                  </a:lnTo>
                  <a:lnTo>
                    <a:pt x="22" y="229"/>
                  </a:lnTo>
                  <a:lnTo>
                    <a:pt x="28" y="237"/>
                  </a:lnTo>
                  <a:lnTo>
                    <a:pt x="34" y="245"/>
                  </a:lnTo>
                  <a:lnTo>
                    <a:pt x="40" y="252"/>
                  </a:lnTo>
                  <a:lnTo>
                    <a:pt x="48" y="260"/>
                  </a:lnTo>
                  <a:lnTo>
                    <a:pt x="55" y="266"/>
                  </a:lnTo>
                  <a:lnTo>
                    <a:pt x="63" y="273"/>
                  </a:lnTo>
                  <a:lnTo>
                    <a:pt x="71" y="278"/>
                  </a:lnTo>
                  <a:lnTo>
                    <a:pt x="81" y="283"/>
                  </a:lnTo>
                  <a:lnTo>
                    <a:pt x="90" y="267"/>
                  </a:lnTo>
                  <a:lnTo>
                    <a:pt x="99" y="253"/>
                  </a:lnTo>
                  <a:lnTo>
                    <a:pt x="110" y="238"/>
                  </a:lnTo>
                  <a:lnTo>
                    <a:pt x="121" y="224"/>
                  </a:lnTo>
                  <a:lnTo>
                    <a:pt x="131" y="212"/>
                  </a:lnTo>
                  <a:lnTo>
                    <a:pt x="144" y="199"/>
                  </a:lnTo>
                  <a:lnTo>
                    <a:pt x="156" y="186"/>
                  </a:lnTo>
                  <a:lnTo>
                    <a:pt x="169" y="174"/>
                  </a:lnTo>
                  <a:lnTo>
                    <a:pt x="183" y="163"/>
                  </a:lnTo>
                  <a:lnTo>
                    <a:pt x="197" y="153"/>
                  </a:lnTo>
                  <a:lnTo>
                    <a:pt x="212" y="142"/>
                  </a:lnTo>
                  <a:lnTo>
                    <a:pt x="227" y="133"/>
                  </a:lnTo>
                  <a:lnTo>
                    <a:pt x="242" y="124"/>
                  </a:lnTo>
                  <a:lnTo>
                    <a:pt x="258" y="116"/>
                  </a:lnTo>
                  <a:lnTo>
                    <a:pt x="274" y="109"/>
                  </a:lnTo>
                  <a:lnTo>
                    <a:pt x="291" y="102"/>
                  </a:lnTo>
                  <a:close/>
                </a:path>
              </a:pathLst>
            </a:custGeom>
            <a:solidFill>
              <a:schemeClr val="bg1"/>
            </a:solidFill>
            <a:ln>
              <a:noFill/>
            </a:ln>
          </p:spPr>
          <p:style>
            <a:lnRef idx="0"/>
            <a:fillRef idx="0"/>
            <a:effectRef idx="0"/>
            <a:fontRef idx="minor"/>
          </p:style>
        </p:sp>
        <p:sp>
          <p:nvSpPr>
            <p:cNvPr id="248" name="CustomShape 39"/>
            <p:cNvSpPr/>
            <p:nvPr/>
          </p:nvSpPr>
          <p:spPr>
            <a:xfrm>
              <a:off x="9924480" y="2093400"/>
              <a:ext cx="93240" cy="93240"/>
            </a:xfrm>
            <a:custGeom>
              <a:avLst/>
              <a:gdLst/>
              <a:ahLst/>
              <a:rect l="l" t="t" r="r" b="b"/>
              <a:pathLst>
                <a:path w="293" h="293">
                  <a:moveTo>
                    <a:pt x="145" y="0"/>
                  </a:moveTo>
                  <a:lnTo>
                    <a:pt x="132" y="1"/>
                  </a:lnTo>
                  <a:lnTo>
                    <a:pt x="119" y="3"/>
                  </a:lnTo>
                  <a:lnTo>
                    <a:pt x="106" y="5"/>
                  </a:lnTo>
                  <a:lnTo>
                    <a:pt x="94" y="8"/>
                  </a:lnTo>
                  <a:lnTo>
                    <a:pt x="84" y="14"/>
                  </a:lnTo>
                  <a:lnTo>
                    <a:pt x="72" y="19"/>
                  </a:lnTo>
                  <a:lnTo>
                    <a:pt x="62" y="25"/>
                  </a:lnTo>
                  <a:lnTo>
                    <a:pt x="53" y="32"/>
                  </a:lnTo>
                  <a:lnTo>
                    <a:pt x="43" y="40"/>
                  </a:lnTo>
                  <a:lnTo>
                    <a:pt x="34" y="49"/>
                  </a:lnTo>
                  <a:lnTo>
                    <a:pt x="27" y="58"/>
                  </a:lnTo>
                  <a:lnTo>
                    <a:pt x="19" y="68"/>
                  </a:lnTo>
                  <a:lnTo>
                    <a:pt x="13" y="78"/>
                  </a:lnTo>
                  <a:lnTo>
                    <a:pt x="8" y="90"/>
                  </a:lnTo>
                  <a:lnTo>
                    <a:pt x="3" y="100"/>
                  </a:lnTo>
                  <a:lnTo>
                    <a:pt x="0" y="112"/>
                  </a:lnTo>
                  <a:lnTo>
                    <a:pt x="15" y="120"/>
                  </a:lnTo>
                  <a:lnTo>
                    <a:pt x="29" y="128"/>
                  </a:lnTo>
                  <a:lnTo>
                    <a:pt x="44" y="137"/>
                  </a:lnTo>
                  <a:lnTo>
                    <a:pt x="58" y="146"/>
                  </a:lnTo>
                  <a:lnTo>
                    <a:pt x="71" y="156"/>
                  </a:lnTo>
                  <a:lnTo>
                    <a:pt x="84" y="166"/>
                  </a:lnTo>
                  <a:lnTo>
                    <a:pt x="96" y="176"/>
                  </a:lnTo>
                  <a:lnTo>
                    <a:pt x="109" y="188"/>
                  </a:lnTo>
                  <a:lnTo>
                    <a:pt x="121" y="200"/>
                  </a:lnTo>
                  <a:lnTo>
                    <a:pt x="132" y="212"/>
                  </a:lnTo>
                  <a:lnTo>
                    <a:pt x="142" y="224"/>
                  </a:lnTo>
                  <a:lnTo>
                    <a:pt x="153" y="237"/>
                  </a:lnTo>
                  <a:lnTo>
                    <a:pt x="163" y="250"/>
                  </a:lnTo>
                  <a:lnTo>
                    <a:pt x="171" y="264"/>
                  </a:lnTo>
                  <a:lnTo>
                    <a:pt x="180" y="279"/>
                  </a:lnTo>
                  <a:lnTo>
                    <a:pt x="188" y="293"/>
                  </a:lnTo>
                  <a:lnTo>
                    <a:pt x="199" y="290"/>
                  </a:lnTo>
                  <a:lnTo>
                    <a:pt x="211" y="284"/>
                  </a:lnTo>
                  <a:lnTo>
                    <a:pt x="221" y="279"/>
                  </a:lnTo>
                  <a:lnTo>
                    <a:pt x="230" y="273"/>
                  </a:lnTo>
                  <a:lnTo>
                    <a:pt x="240" y="265"/>
                  </a:lnTo>
                  <a:lnTo>
                    <a:pt x="248" y="258"/>
                  </a:lnTo>
                  <a:lnTo>
                    <a:pt x="257" y="249"/>
                  </a:lnTo>
                  <a:lnTo>
                    <a:pt x="264" y="239"/>
                  </a:lnTo>
                  <a:lnTo>
                    <a:pt x="271" y="230"/>
                  </a:lnTo>
                  <a:lnTo>
                    <a:pt x="276" y="220"/>
                  </a:lnTo>
                  <a:lnTo>
                    <a:pt x="282" y="209"/>
                  </a:lnTo>
                  <a:lnTo>
                    <a:pt x="286" y="198"/>
                  </a:lnTo>
                  <a:lnTo>
                    <a:pt x="289" y="186"/>
                  </a:lnTo>
                  <a:lnTo>
                    <a:pt x="292" y="174"/>
                  </a:lnTo>
                  <a:lnTo>
                    <a:pt x="293" y="162"/>
                  </a:lnTo>
                  <a:lnTo>
                    <a:pt x="293" y="150"/>
                  </a:lnTo>
                  <a:lnTo>
                    <a:pt x="293" y="135"/>
                  </a:lnTo>
                  <a:lnTo>
                    <a:pt x="291" y="120"/>
                  </a:lnTo>
                  <a:lnTo>
                    <a:pt x="287" y="106"/>
                  </a:lnTo>
                  <a:lnTo>
                    <a:pt x="282" y="92"/>
                  </a:lnTo>
                  <a:lnTo>
                    <a:pt x="276" y="79"/>
                  </a:lnTo>
                  <a:lnTo>
                    <a:pt x="269" y="66"/>
                  </a:lnTo>
                  <a:lnTo>
                    <a:pt x="260" y="54"/>
                  </a:lnTo>
                  <a:lnTo>
                    <a:pt x="249" y="45"/>
                  </a:lnTo>
                  <a:lnTo>
                    <a:pt x="240" y="34"/>
                  </a:lnTo>
                  <a:lnTo>
                    <a:pt x="228" y="25"/>
                  </a:lnTo>
                  <a:lnTo>
                    <a:pt x="215" y="18"/>
                  </a:lnTo>
                  <a:lnTo>
                    <a:pt x="202" y="12"/>
                  </a:lnTo>
                  <a:lnTo>
                    <a:pt x="188" y="7"/>
                  </a:lnTo>
                  <a:lnTo>
                    <a:pt x="175" y="3"/>
                  </a:lnTo>
                  <a:lnTo>
                    <a:pt x="160" y="1"/>
                  </a:lnTo>
                  <a:lnTo>
                    <a:pt x="145" y="0"/>
                  </a:lnTo>
                  <a:close/>
                </a:path>
              </a:pathLst>
            </a:custGeom>
            <a:solidFill>
              <a:schemeClr val="bg1"/>
            </a:solidFill>
            <a:ln>
              <a:noFill/>
            </a:ln>
          </p:spPr>
          <p:style>
            <a:lnRef idx="0"/>
            <a:fillRef idx="0"/>
            <a:effectRef idx="0"/>
            <a:fontRef idx="minor"/>
          </p:style>
        </p:sp>
        <p:sp>
          <p:nvSpPr>
            <p:cNvPr id="249" name="CustomShape 40"/>
            <p:cNvSpPr/>
            <p:nvPr/>
          </p:nvSpPr>
          <p:spPr>
            <a:xfrm>
              <a:off x="9751320" y="2126520"/>
              <a:ext cx="237600" cy="236160"/>
            </a:xfrm>
            <a:custGeom>
              <a:avLst/>
              <a:gdLst/>
              <a:ahLst/>
              <a:rect l="l" t="t" r="r" b="b"/>
              <a:pathLst>
                <a:path w="748" h="747">
                  <a:moveTo>
                    <a:pt x="419" y="389"/>
                  </a:moveTo>
                  <a:lnTo>
                    <a:pt x="419" y="392"/>
                  </a:lnTo>
                  <a:lnTo>
                    <a:pt x="418" y="394"/>
                  </a:lnTo>
                  <a:lnTo>
                    <a:pt x="417" y="398"/>
                  </a:lnTo>
                  <a:lnTo>
                    <a:pt x="415" y="400"/>
                  </a:lnTo>
                  <a:lnTo>
                    <a:pt x="413" y="401"/>
                  </a:lnTo>
                  <a:lnTo>
                    <a:pt x="410" y="403"/>
                  </a:lnTo>
                  <a:lnTo>
                    <a:pt x="407" y="403"/>
                  </a:lnTo>
                  <a:lnTo>
                    <a:pt x="404" y="404"/>
                  </a:lnTo>
                  <a:lnTo>
                    <a:pt x="253" y="404"/>
                  </a:lnTo>
                  <a:lnTo>
                    <a:pt x="251" y="403"/>
                  </a:lnTo>
                  <a:lnTo>
                    <a:pt x="248" y="403"/>
                  </a:lnTo>
                  <a:lnTo>
                    <a:pt x="246" y="401"/>
                  </a:lnTo>
                  <a:lnTo>
                    <a:pt x="244" y="400"/>
                  </a:lnTo>
                  <a:lnTo>
                    <a:pt x="241" y="398"/>
                  </a:lnTo>
                  <a:lnTo>
                    <a:pt x="240" y="394"/>
                  </a:lnTo>
                  <a:lnTo>
                    <a:pt x="239" y="392"/>
                  </a:lnTo>
                  <a:lnTo>
                    <a:pt x="238" y="389"/>
                  </a:lnTo>
                  <a:lnTo>
                    <a:pt x="239" y="386"/>
                  </a:lnTo>
                  <a:lnTo>
                    <a:pt x="240" y="384"/>
                  </a:lnTo>
                  <a:lnTo>
                    <a:pt x="241" y="380"/>
                  </a:lnTo>
                  <a:lnTo>
                    <a:pt x="244" y="378"/>
                  </a:lnTo>
                  <a:lnTo>
                    <a:pt x="246" y="376"/>
                  </a:lnTo>
                  <a:lnTo>
                    <a:pt x="248" y="375"/>
                  </a:lnTo>
                  <a:lnTo>
                    <a:pt x="251" y="374"/>
                  </a:lnTo>
                  <a:lnTo>
                    <a:pt x="253" y="374"/>
                  </a:lnTo>
                  <a:lnTo>
                    <a:pt x="389" y="374"/>
                  </a:lnTo>
                  <a:lnTo>
                    <a:pt x="389" y="165"/>
                  </a:lnTo>
                  <a:lnTo>
                    <a:pt x="390" y="163"/>
                  </a:lnTo>
                  <a:lnTo>
                    <a:pt x="391" y="160"/>
                  </a:lnTo>
                  <a:lnTo>
                    <a:pt x="392" y="158"/>
                  </a:lnTo>
                  <a:lnTo>
                    <a:pt x="394" y="156"/>
                  </a:lnTo>
                  <a:lnTo>
                    <a:pt x="397" y="154"/>
                  </a:lnTo>
                  <a:lnTo>
                    <a:pt x="399" y="153"/>
                  </a:lnTo>
                  <a:lnTo>
                    <a:pt x="402" y="152"/>
                  </a:lnTo>
                  <a:lnTo>
                    <a:pt x="404" y="150"/>
                  </a:lnTo>
                  <a:lnTo>
                    <a:pt x="407" y="152"/>
                  </a:lnTo>
                  <a:lnTo>
                    <a:pt x="410" y="153"/>
                  </a:lnTo>
                  <a:lnTo>
                    <a:pt x="413" y="154"/>
                  </a:lnTo>
                  <a:lnTo>
                    <a:pt x="415" y="156"/>
                  </a:lnTo>
                  <a:lnTo>
                    <a:pt x="417" y="158"/>
                  </a:lnTo>
                  <a:lnTo>
                    <a:pt x="418" y="160"/>
                  </a:lnTo>
                  <a:lnTo>
                    <a:pt x="419" y="163"/>
                  </a:lnTo>
                  <a:lnTo>
                    <a:pt x="419" y="165"/>
                  </a:lnTo>
                  <a:lnTo>
                    <a:pt x="419" y="389"/>
                  </a:lnTo>
                  <a:close/>
                  <a:moveTo>
                    <a:pt x="373" y="0"/>
                  </a:moveTo>
                  <a:lnTo>
                    <a:pt x="354" y="1"/>
                  </a:lnTo>
                  <a:lnTo>
                    <a:pt x="336" y="2"/>
                  </a:lnTo>
                  <a:lnTo>
                    <a:pt x="316" y="4"/>
                  </a:lnTo>
                  <a:lnTo>
                    <a:pt x="298" y="7"/>
                  </a:lnTo>
                  <a:lnTo>
                    <a:pt x="280" y="11"/>
                  </a:lnTo>
                  <a:lnTo>
                    <a:pt x="262" y="17"/>
                  </a:lnTo>
                  <a:lnTo>
                    <a:pt x="245" y="23"/>
                  </a:lnTo>
                  <a:lnTo>
                    <a:pt x="228" y="30"/>
                  </a:lnTo>
                  <a:lnTo>
                    <a:pt x="211" y="37"/>
                  </a:lnTo>
                  <a:lnTo>
                    <a:pt x="195" y="46"/>
                  </a:lnTo>
                  <a:lnTo>
                    <a:pt x="179" y="54"/>
                  </a:lnTo>
                  <a:lnTo>
                    <a:pt x="164" y="64"/>
                  </a:lnTo>
                  <a:lnTo>
                    <a:pt x="149" y="74"/>
                  </a:lnTo>
                  <a:lnTo>
                    <a:pt x="136" y="86"/>
                  </a:lnTo>
                  <a:lnTo>
                    <a:pt x="122" y="98"/>
                  </a:lnTo>
                  <a:lnTo>
                    <a:pt x="109" y="110"/>
                  </a:lnTo>
                  <a:lnTo>
                    <a:pt x="97" y="123"/>
                  </a:lnTo>
                  <a:lnTo>
                    <a:pt x="85" y="137"/>
                  </a:lnTo>
                  <a:lnTo>
                    <a:pt x="73" y="150"/>
                  </a:lnTo>
                  <a:lnTo>
                    <a:pt x="64" y="165"/>
                  </a:lnTo>
                  <a:lnTo>
                    <a:pt x="53" y="180"/>
                  </a:lnTo>
                  <a:lnTo>
                    <a:pt x="45" y="196"/>
                  </a:lnTo>
                  <a:lnTo>
                    <a:pt x="36" y="212"/>
                  </a:lnTo>
                  <a:lnTo>
                    <a:pt x="29" y="229"/>
                  </a:lnTo>
                  <a:lnTo>
                    <a:pt x="22" y="246"/>
                  </a:lnTo>
                  <a:lnTo>
                    <a:pt x="17" y="263"/>
                  </a:lnTo>
                  <a:lnTo>
                    <a:pt x="11" y="281"/>
                  </a:lnTo>
                  <a:lnTo>
                    <a:pt x="7" y="299"/>
                  </a:lnTo>
                  <a:lnTo>
                    <a:pt x="4" y="317"/>
                  </a:lnTo>
                  <a:lnTo>
                    <a:pt x="2" y="336"/>
                  </a:lnTo>
                  <a:lnTo>
                    <a:pt x="0" y="355"/>
                  </a:lnTo>
                  <a:lnTo>
                    <a:pt x="0" y="374"/>
                  </a:lnTo>
                  <a:lnTo>
                    <a:pt x="0" y="393"/>
                  </a:lnTo>
                  <a:lnTo>
                    <a:pt x="2" y="411"/>
                  </a:lnTo>
                  <a:lnTo>
                    <a:pt x="4" y="431"/>
                  </a:lnTo>
                  <a:lnTo>
                    <a:pt x="7" y="449"/>
                  </a:lnTo>
                  <a:lnTo>
                    <a:pt x="11" y="467"/>
                  </a:lnTo>
                  <a:lnTo>
                    <a:pt x="17" y="485"/>
                  </a:lnTo>
                  <a:lnTo>
                    <a:pt x="22" y="502"/>
                  </a:lnTo>
                  <a:lnTo>
                    <a:pt x="29" y="520"/>
                  </a:lnTo>
                  <a:lnTo>
                    <a:pt x="36" y="536"/>
                  </a:lnTo>
                  <a:lnTo>
                    <a:pt x="45" y="552"/>
                  </a:lnTo>
                  <a:lnTo>
                    <a:pt x="53" y="568"/>
                  </a:lnTo>
                  <a:lnTo>
                    <a:pt x="64" y="583"/>
                  </a:lnTo>
                  <a:lnTo>
                    <a:pt x="73" y="598"/>
                  </a:lnTo>
                  <a:lnTo>
                    <a:pt x="85" y="612"/>
                  </a:lnTo>
                  <a:lnTo>
                    <a:pt x="97" y="625"/>
                  </a:lnTo>
                  <a:lnTo>
                    <a:pt x="109" y="638"/>
                  </a:lnTo>
                  <a:lnTo>
                    <a:pt x="122" y="650"/>
                  </a:lnTo>
                  <a:lnTo>
                    <a:pt x="136" y="662"/>
                  </a:lnTo>
                  <a:lnTo>
                    <a:pt x="149" y="674"/>
                  </a:lnTo>
                  <a:lnTo>
                    <a:pt x="164" y="683"/>
                  </a:lnTo>
                  <a:lnTo>
                    <a:pt x="179" y="694"/>
                  </a:lnTo>
                  <a:lnTo>
                    <a:pt x="195" y="702"/>
                  </a:lnTo>
                  <a:lnTo>
                    <a:pt x="211" y="711"/>
                  </a:lnTo>
                  <a:lnTo>
                    <a:pt x="228" y="719"/>
                  </a:lnTo>
                  <a:lnTo>
                    <a:pt x="245" y="725"/>
                  </a:lnTo>
                  <a:lnTo>
                    <a:pt x="262" y="730"/>
                  </a:lnTo>
                  <a:lnTo>
                    <a:pt x="280" y="736"/>
                  </a:lnTo>
                  <a:lnTo>
                    <a:pt x="298" y="740"/>
                  </a:lnTo>
                  <a:lnTo>
                    <a:pt x="316" y="743"/>
                  </a:lnTo>
                  <a:lnTo>
                    <a:pt x="336" y="745"/>
                  </a:lnTo>
                  <a:lnTo>
                    <a:pt x="354" y="747"/>
                  </a:lnTo>
                  <a:lnTo>
                    <a:pt x="373" y="747"/>
                  </a:lnTo>
                  <a:lnTo>
                    <a:pt x="392" y="747"/>
                  </a:lnTo>
                  <a:lnTo>
                    <a:pt x="412" y="745"/>
                  </a:lnTo>
                  <a:lnTo>
                    <a:pt x="430" y="743"/>
                  </a:lnTo>
                  <a:lnTo>
                    <a:pt x="449" y="740"/>
                  </a:lnTo>
                  <a:lnTo>
                    <a:pt x="466" y="736"/>
                  </a:lnTo>
                  <a:lnTo>
                    <a:pt x="484" y="730"/>
                  </a:lnTo>
                  <a:lnTo>
                    <a:pt x="501" y="725"/>
                  </a:lnTo>
                  <a:lnTo>
                    <a:pt x="519" y="719"/>
                  </a:lnTo>
                  <a:lnTo>
                    <a:pt x="536" y="711"/>
                  </a:lnTo>
                  <a:lnTo>
                    <a:pt x="552" y="702"/>
                  </a:lnTo>
                  <a:lnTo>
                    <a:pt x="567" y="694"/>
                  </a:lnTo>
                  <a:lnTo>
                    <a:pt x="582" y="683"/>
                  </a:lnTo>
                  <a:lnTo>
                    <a:pt x="597" y="674"/>
                  </a:lnTo>
                  <a:lnTo>
                    <a:pt x="611" y="662"/>
                  </a:lnTo>
                  <a:lnTo>
                    <a:pt x="624" y="650"/>
                  </a:lnTo>
                  <a:lnTo>
                    <a:pt x="637" y="638"/>
                  </a:lnTo>
                  <a:lnTo>
                    <a:pt x="650" y="625"/>
                  </a:lnTo>
                  <a:lnTo>
                    <a:pt x="662" y="612"/>
                  </a:lnTo>
                  <a:lnTo>
                    <a:pt x="673" y="598"/>
                  </a:lnTo>
                  <a:lnTo>
                    <a:pt x="683" y="583"/>
                  </a:lnTo>
                  <a:lnTo>
                    <a:pt x="693" y="568"/>
                  </a:lnTo>
                  <a:lnTo>
                    <a:pt x="702" y="552"/>
                  </a:lnTo>
                  <a:lnTo>
                    <a:pt x="710" y="536"/>
                  </a:lnTo>
                  <a:lnTo>
                    <a:pt x="718" y="520"/>
                  </a:lnTo>
                  <a:lnTo>
                    <a:pt x="724" y="502"/>
                  </a:lnTo>
                  <a:lnTo>
                    <a:pt x="730" y="485"/>
                  </a:lnTo>
                  <a:lnTo>
                    <a:pt x="736" y="467"/>
                  </a:lnTo>
                  <a:lnTo>
                    <a:pt x="739" y="449"/>
                  </a:lnTo>
                  <a:lnTo>
                    <a:pt x="743" y="431"/>
                  </a:lnTo>
                  <a:lnTo>
                    <a:pt x="745" y="411"/>
                  </a:lnTo>
                  <a:lnTo>
                    <a:pt x="746" y="393"/>
                  </a:lnTo>
                  <a:lnTo>
                    <a:pt x="748" y="374"/>
                  </a:lnTo>
                  <a:lnTo>
                    <a:pt x="746" y="355"/>
                  </a:lnTo>
                  <a:lnTo>
                    <a:pt x="745" y="336"/>
                  </a:lnTo>
                  <a:lnTo>
                    <a:pt x="743" y="317"/>
                  </a:lnTo>
                  <a:lnTo>
                    <a:pt x="739" y="299"/>
                  </a:lnTo>
                  <a:lnTo>
                    <a:pt x="736" y="281"/>
                  </a:lnTo>
                  <a:lnTo>
                    <a:pt x="730" y="263"/>
                  </a:lnTo>
                  <a:lnTo>
                    <a:pt x="724" y="246"/>
                  </a:lnTo>
                  <a:lnTo>
                    <a:pt x="718" y="229"/>
                  </a:lnTo>
                  <a:lnTo>
                    <a:pt x="710" y="212"/>
                  </a:lnTo>
                  <a:lnTo>
                    <a:pt x="702" y="196"/>
                  </a:lnTo>
                  <a:lnTo>
                    <a:pt x="693" y="180"/>
                  </a:lnTo>
                  <a:lnTo>
                    <a:pt x="683" y="165"/>
                  </a:lnTo>
                  <a:lnTo>
                    <a:pt x="673" y="150"/>
                  </a:lnTo>
                  <a:lnTo>
                    <a:pt x="662" y="137"/>
                  </a:lnTo>
                  <a:lnTo>
                    <a:pt x="650" y="123"/>
                  </a:lnTo>
                  <a:lnTo>
                    <a:pt x="637" y="110"/>
                  </a:lnTo>
                  <a:lnTo>
                    <a:pt x="624" y="98"/>
                  </a:lnTo>
                  <a:lnTo>
                    <a:pt x="611" y="86"/>
                  </a:lnTo>
                  <a:lnTo>
                    <a:pt x="597" y="74"/>
                  </a:lnTo>
                  <a:lnTo>
                    <a:pt x="582" y="64"/>
                  </a:lnTo>
                  <a:lnTo>
                    <a:pt x="567" y="54"/>
                  </a:lnTo>
                  <a:lnTo>
                    <a:pt x="552" y="46"/>
                  </a:lnTo>
                  <a:lnTo>
                    <a:pt x="536" y="37"/>
                  </a:lnTo>
                  <a:lnTo>
                    <a:pt x="519" y="30"/>
                  </a:lnTo>
                  <a:lnTo>
                    <a:pt x="501" y="23"/>
                  </a:lnTo>
                  <a:lnTo>
                    <a:pt x="484" y="17"/>
                  </a:lnTo>
                  <a:lnTo>
                    <a:pt x="466" y="11"/>
                  </a:lnTo>
                  <a:lnTo>
                    <a:pt x="449" y="7"/>
                  </a:lnTo>
                  <a:lnTo>
                    <a:pt x="430" y="4"/>
                  </a:lnTo>
                  <a:lnTo>
                    <a:pt x="412" y="2"/>
                  </a:lnTo>
                  <a:lnTo>
                    <a:pt x="392" y="1"/>
                  </a:lnTo>
                  <a:lnTo>
                    <a:pt x="373" y="0"/>
                  </a:lnTo>
                  <a:close/>
                </a:path>
              </a:pathLst>
            </a:custGeom>
            <a:solidFill>
              <a:schemeClr val="bg1"/>
            </a:solidFill>
            <a:ln>
              <a:noFill/>
            </a:ln>
          </p:spPr>
          <p:style>
            <a:lnRef idx="0"/>
            <a:fillRef idx="0"/>
            <a:effectRef idx="0"/>
            <a:fontRef idx="minor"/>
          </p:style>
        </p:sp>
      </p:grpSp>
      <p:sp>
        <p:nvSpPr>
          <p:cNvPr id="250" name="CustomShape 41"/>
          <p:cNvSpPr/>
          <p:nvPr/>
        </p:nvSpPr>
        <p:spPr>
          <a:xfrm>
            <a:off x="1308240" y="3087360"/>
            <a:ext cx="2018880" cy="2746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800" spc="-1" strike="noStrike">
                <a:solidFill>
                  <a:srgbClr val="404040"/>
                </a:solidFill>
                <a:latin typeface="Segoe UI"/>
                <a:ea typeface="Segoe UI Black"/>
              </a:rPr>
              <a:t>LOREM IPSUM</a:t>
            </a:r>
            <a:endParaRPr b="0" lang="en-GB" sz="1800" spc="-1" strike="noStrike">
              <a:latin typeface="Arial"/>
            </a:endParaRPr>
          </a:p>
        </p:txBody>
      </p:sp>
      <p:sp>
        <p:nvSpPr>
          <p:cNvPr id="251" name="CustomShape 42"/>
          <p:cNvSpPr/>
          <p:nvPr/>
        </p:nvSpPr>
        <p:spPr>
          <a:xfrm>
            <a:off x="3826800" y="3087360"/>
            <a:ext cx="2018880" cy="2746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800" spc="-1" strike="noStrike">
                <a:solidFill>
                  <a:srgbClr val="404040"/>
                </a:solidFill>
                <a:latin typeface="Segoe UI"/>
                <a:ea typeface="Segoe UI Black"/>
              </a:rPr>
              <a:t>LOREM IPSUM</a:t>
            </a:r>
            <a:endParaRPr b="0" lang="en-GB" sz="1800" spc="-1" strike="noStrike">
              <a:latin typeface="Arial"/>
            </a:endParaRPr>
          </a:p>
        </p:txBody>
      </p:sp>
      <p:sp>
        <p:nvSpPr>
          <p:cNvPr id="252" name="CustomShape 43"/>
          <p:cNvSpPr/>
          <p:nvPr/>
        </p:nvSpPr>
        <p:spPr>
          <a:xfrm>
            <a:off x="6341400" y="3087360"/>
            <a:ext cx="2018880" cy="2746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800" spc="-1" strike="noStrike">
                <a:solidFill>
                  <a:srgbClr val="404040"/>
                </a:solidFill>
                <a:latin typeface="Segoe UI"/>
                <a:ea typeface="Segoe UI Black"/>
              </a:rPr>
              <a:t>LOREM IPSUM</a:t>
            </a:r>
            <a:endParaRPr b="0" lang="en-GB" sz="1800" spc="-1" strike="noStrike">
              <a:latin typeface="Arial"/>
            </a:endParaRPr>
          </a:p>
        </p:txBody>
      </p:sp>
      <p:sp>
        <p:nvSpPr>
          <p:cNvPr id="253" name="CustomShape 44"/>
          <p:cNvSpPr/>
          <p:nvPr/>
        </p:nvSpPr>
        <p:spPr>
          <a:xfrm>
            <a:off x="8870760" y="3087360"/>
            <a:ext cx="2018880" cy="2746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800" spc="-1" strike="noStrike">
                <a:solidFill>
                  <a:srgbClr val="404040"/>
                </a:solidFill>
                <a:latin typeface="Segoe UI"/>
                <a:ea typeface="Segoe UI Black"/>
              </a:rPr>
              <a:t>LOREM IPSUM</a:t>
            </a:r>
            <a:endParaRPr b="0" lang="en-GB" sz="1800" spc="-1" strike="noStrike">
              <a:latin typeface="Arial"/>
            </a:endParaRPr>
          </a:p>
        </p:txBody>
      </p:sp>
      <p:sp>
        <p:nvSpPr>
          <p:cNvPr id="254" name="CustomShape 45"/>
          <p:cNvSpPr/>
          <p:nvPr/>
        </p:nvSpPr>
        <p:spPr>
          <a:xfrm>
            <a:off x="1308240" y="5032800"/>
            <a:ext cx="2018880" cy="765000"/>
          </a:xfrm>
          <a:prstGeom prst="rect">
            <a:avLst/>
          </a:prstGeom>
          <a:solidFill>
            <a:schemeClr val="accent1">
              <a:lumMod val="60000"/>
              <a:lumOff val="40000"/>
            </a:schemeClr>
          </a:solidFill>
          <a:ln>
            <a:noFill/>
          </a:ln>
        </p:spPr>
        <p:style>
          <a:lnRef idx="0"/>
          <a:fillRef idx="0"/>
          <a:effectRef idx="0"/>
          <a:fontRef idx="minor"/>
        </p:style>
        <p:txBody>
          <a:bodyPr lIns="90000" rIns="90000" tIns="45000" bIns="45000" anchor="ctr">
            <a:normAutofit/>
          </a:bodyPr>
          <a:p>
            <a:pPr algn="ctr">
              <a:lnSpc>
                <a:spcPct val="100000"/>
              </a:lnSpc>
            </a:pPr>
            <a:r>
              <a:rPr b="1" lang="en-GB" sz="1800" spc="-1" strike="noStrike">
                <a:solidFill>
                  <a:srgbClr val="404040"/>
                </a:solidFill>
                <a:latin typeface="Segoe UI"/>
                <a:ea typeface="Segoe UI Black"/>
              </a:rPr>
              <a:t>#1 MONTH</a:t>
            </a:r>
            <a:endParaRPr b="0" lang="en-GB" sz="1800" spc="-1" strike="noStrike">
              <a:latin typeface="Arial"/>
            </a:endParaRPr>
          </a:p>
        </p:txBody>
      </p:sp>
      <p:sp>
        <p:nvSpPr>
          <p:cNvPr id="255" name="CustomShape 46"/>
          <p:cNvSpPr/>
          <p:nvPr/>
        </p:nvSpPr>
        <p:spPr>
          <a:xfrm>
            <a:off x="3826800" y="5032800"/>
            <a:ext cx="2018880" cy="76500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nchor="ctr">
            <a:normAutofit/>
          </a:bodyPr>
          <a:p>
            <a:pPr algn="ctr">
              <a:lnSpc>
                <a:spcPct val="100000"/>
              </a:lnSpc>
            </a:pPr>
            <a:r>
              <a:rPr b="1" lang="en-GB" sz="1800" spc="-1" strike="noStrike">
                <a:solidFill>
                  <a:srgbClr val="404040"/>
                </a:solidFill>
                <a:latin typeface="Segoe UI"/>
                <a:ea typeface="Segoe UI Black"/>
              </a:rPr>
              <a:t>#2 MONTH</a:t>
            </a:r>
            <a:endParaRPr b="0" lang="en-GB" sz="1800" spc="-1" strike="noStrike">
              <a:latin typeface="Arial"/>
            </a:endParaRPr>
          </a:p>
        </p:txBody>
      </p:sp>
      <p:sp>
        <p:nvSpPr>
          <p:cNvPr id="256" name="CustomShape 47"/>
          <p:cNvSpPr/>
          <p:nvPr/>
        </p:nvSpPr>
        <p:spPr>
          <a:xfrm>
            <a:off x="6341400" y="5032800"/>
            <a:ext cx="2018880" cy="765000"/>
          </a:xfrm>
          <a:prstGeom prst="rect">
            <a:avLst/>
          </a:prstGeom>
          <a:solidFill>
            <a:schemeClr val="accent1">
              <a:lumMod val="60000"/>
              <a:lumOff val="40000"/>
            </a:schemeClr>
          </a:solidFill>
          <a:ln>
            <a:noFill/>
          </a:ln>
        </p:spPr>
        <p:style>
          <a:lnRef idx="0"/>
          <a:fillRef idx="0"/>
          <a:effectRef idx="0"/>
          <a:fontRef idx="minor"/>
        </p:style>
        <p:txBody>
          <a:bodyPr lIns="90000" rIns="90000" tIns="45000" bIns="45000" anchor="ctr">
            <a:normAutofit/>
          </a:bodyPr>
          <a:p>
            <a:pPr algn="ctr">
              <a:lnSpc>
                <a:spcPct val="100000"/>
              </a:lnSpc>
            </a:pPr>
            <a:r>
              <a:rPr b="1" lang="en-GB" sz="1800" spc="-1" strike="noStrike">
                <a:solidFill>
                  <a:srgbClr val="404040"/>
                </a:solidFill>
                <a:latin typeface="Segoe UI"/>
                <a:ea typeface="Segoe UI Black"/>
              </a:rPr>
              <a:t>#3 MONTH</a:t>
            </a:r>
            <a:endParaRPr b="0" lang="en-GB" sz="1800" spc="-1" strike="noStrike">
              <a:latin typeface="Arial"/>
            </a:endParaRPr>
          </a:p>
        </p:txBody>
      </p:sp>
      <p:sp>
        <p:nvSpPr>
          <p:cNvPr id="257" name="CustomShape 48"/>
          <p:cNvSpPr/>
          <p:nvPr/>
        </p:nvSpPr>
        <p:spPr>
          <a:xfrm>
            <a:off x="8870760" y="5032800"/>
            <a:ext cx="2018880" cy="765000"/>
          </a:xfrm>
          <a:prstGeom prst="rect">
            <a:avLst/>
          </a:prstGeom>
          <a:solidFill>
            <a:schemeClr val="accent4">
              <a:lumMod val="60000"/>
              <a:lumOff val="40000"/>
            </a:schemeClr>
          </a:solidFill>
          <a:ln>
            <a:noFill/>
          </a:ln>
        </p:spPr>
        <p:style>
          <a:lnRef idx="0"/>
          <a:fillRef idx="0"/>
          <a:effectRef idx="0"/>
          <a:fontRef idx="minor"/>
        </p:style>
        <p:txBody>
          <a:bodyPr lIns="90000" rIns="90000" tIns="45000" bIns="45000" anchor="ctr">
            <a:normAutofit/>
          </a:bodyPr>
          <a:p>
            <a:pPr algn="ctr">
              <a:lnSpc>
                <a:spcPct val="100000"/>
              </a:lnSpc>
            </a:pPr>
            <a:r>
              <a:rPr b="1" lang="en-GB" sz="1800" spc="-1" strike="noStrike">
                <a:solidFill>
                  <a:srgbClr val="404040"/>
                </a:solidFill>
                <a:latin typeface="Segoe UI"/>
                <a:ea typeface="Segoe UI Black"/>
              </a:rPr>
              <a:t>#4 MONTH</a:t>
            </a:r>
            <a:endParaRPr b="0" lang="en-GB" sz="1800" spc="-1" strike="noStrike">
              <a:latin typeface="Arial"/>
            </a:endParaRPr>
          </a:p>
        </p:txBody>
      </p:sp>
      <p:sp>
        <p:nvSpPr>
          <p:cNvPr id="258" name="TextShape 49"/>
          <p:cNvSpPr txBox="1"/>
          <p:nvPr/>
        </p:nvSpPr>
        <p:spPr>
          <a:xfrm>
            <a:off x="838080" y="6492960"/>
            <a:ext cx="2742840" cy="364680"/>
          </a:xfrm>
          <a:prstGeom prst="rect">
            <a:avLst/>
          </a:prstGeom>
          <a:noFill/>
          <a:ln>
            <a:noFill/>
          </a:ln>
        </p:spPr>
        <p:txBody>
          <a:bodyPr anchor="ctr">
            <a:noAutofit/>
          </a:bodyPr>
          <a:p>
            <a:pPr>
              <a:lnSpc>
                <a:spcPct val="100000"/>
              </a:lnSpc>
            </a:pPr>
            <a:fld id="{B9AD4946-6B1B-4EAB-AE69-D6D473940550}" type="datetime1">
              <a:rPr b="0" lang="en-GB" sz="1200" spc="-1" strike="noStrike">
                <a:solidFill>
                  <a:srgbClr val="8b8b8b"/>
                </a:solidFill>
                <a:latin typeface="Segoe UI"/>
              </a:rPr>
              <a:t>24/04/2019</a:t>
            </a:fld>
            <a:endParaRPr b="0" lang="en-GB" sz="1200" spc="-1" strike="noStrike">
              <a:latin typeface="Times New Roman"/>
            </a:endParaRPr>
          </a:p>
        </p:txBody>
      </p:sp>
      <p:sp>
        <p:nvSpPr>
          <p:cNvPr id="259" name="TextShape 50"/>
          <p:cNvSpPr txBox="1"/>
          <p:nvPr/>
        </p:nvSpPr>
        <p:spPr>
          <a:xfrm>
            <a:off x="8610480" y="6492960"/>
            <a:ext cx="2742840" cy="364680"/>
          </a:xfrm>
          <a:prstGeom prst="rect">
            <a:avLst/>
          </a:prstGeom>
          <a:noFill/>
          <a:ln>
            <a:noFill/>
          </a:ln>
        </p:spPr>
        <p:txBody>
          <a:bodyPr anchor="ctr">
            <a:noAutofit/>
          </a:bodyPr>
          <a:p>
            <a:pPr algn="r">
              <a:lnSpc>
                <a:spcPct val="100000"/>
              </a:lnSpc>
            </a:pPr>
            <a:fld id="{ED767E52-BF28-4DEC-9BE8-53C2D723449F}" type="slidenum">
              <a:rPr b="0" lang="en-GB" sz="1200" spc="-1" strike="noStrike">
                <a:solidFill>
                  <a:srgbClr val="8b8b8b"/>
                </a:solidFill>
                <a:latin typeface="Segoe UI"/>
              </a:rPr>
              <a:t>&lt;number&gt;</a:t>
            </a:fld>
            <a:endParaRPr b="0" lang="en-GB" sz="1200" spc="-1" strike="noStrike">
              <a:latin typeface="Times New Roman"/>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 name="CustomShape 1"/>
          <p:cNvSpPr/>
          <p:nvPr/>
        </p:nvSpPr>
        <p:spPr>
          <a:xfrm>
            <a:off x="-1252080" y="-1295280"/>
            <a:ext cx="5827320" cy="58273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61" name="CustomShape 2"/>
          <p:cNvSpPr/>
          <p:nvPr/>
        </p:nvSpPr>
        <p:spPr>
          <a:xfrm>
            <a:off x="3331800" y="4086360"/>
            <a:ext cx="3924000" cy="3924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62" name="CustomShape 3"/>
          <p:cNvSpPr/>
          <p:nvPr/>
        </p:nvSpPr>
        <p:spPr>
          <a:xfrm>
            <a:off x="10667880" y="-1295280"/>
            <a:ext cx="2914200" cy="2914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63" name="CustomShape 4"/>
          <p:cNvSpPr/>
          <p:nvPr/>
        </p:nvSpPr>
        <p:spPr>
          <a:xfrm>
            <a:off x="278640" y="328680"/>
            <a:ext cx="11634480" cy="6200280"/>
          </a:xfrm>
          <a:prstGeom prst="rect">
            <a:avLst/>
          </a:prstGeom>
          <a:solidFill>
            <a:schemeClr val="bg1"/>
          </a:solidFill>
          <a:ln>
            <a:solidFill>
              <a:schemeClr val="bg1">
                <a:lumMod val="95000"/>
              </a:schemeClr>
            </a:solidFill>
          </a:ln>
          <a:effectLst>
            <a:outerShdw algn="ctr" blurRad="63500" rotWithShape="0">
              <a:srgbClr val="000000">
                <a:alpha val="10000"/>
              </a:srgbClr>
            </a:outerShdw>
          </a:effectLst>
        </p:spPr>
        <p:style>
          <a:lnRef idx="2">
            <a:schemeClr val="accent1">
              <a:shade val="50000"/>
            </a:schemeClr>
          </a:lnRef>
          <a:fillRef idx="1">
            <a:schemeClr val="accent1"/>
          </a:fillRef>
          <a:effectRef idx="0">
            <a:schemeClr val="accent1"/>
          </a:effectRef>
          <a:fontRef idx="minor"/>
        </p:style>
      </p:sp>
      <p:sp>
        <p:nvSpPr>
          <p:cNvPr id="264" name="CustomShape 5"/>
          <p:cNvSpPr/>
          <p:nvPr/>
        </p:nvSpPr>
        <p:spPr>
          <a:xfrm>
            <a:off x="3331800" y="514800"/>
            <a:ext cx="807696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472c4"/>
                </a:solidFill>
                <a:latin typeface="Century Gothic"/>
                <a:ea typeface="Segoe UI Black"/>
              </a:rPr>
              <a:t>Project Timeline</a:t>
            </a:r>
            <a:endParaRPr b="0" lang="en-GB" sz="3600" spc="-1" strike="noStrike">
              <a:latin typeface="Arial"/>
            </a:endParaRPr>
          </a:p>
        </p:txBody>
      </p:sp>
      <p:sp>
        <p:nvSpPr>
          <p:cNvPr id="265" name="TextShape 6"/>
          <p:cNvSpPr txBox="1"/>
          <p:nvPr/>
        </p:nvSpPr>
        <p:spPr>
          <a:xfrm>
            <a:off x="838080" y="6492960"/>
            <a:ext cx="2742840" cy="364680"/>
          </a:xfrm>
          <a:prstGeom prst="rect">
            <a:avLst/>
          </a:prstGeom>
          <a:noFill/>
          <a:ln>
            <a:noFill/>
          </a:ln>
        </p:spPr>
        <p:txBody>
          <a:bodyPr anchor="ctr">
            <a:noAutofit/>
          </a:bodyPr>
          <a:p>
            <a:pPr>
              <a:lnSpc>
                <a:spcPct val="100000"/>
              </a:lnSpc>
            </a:pPr>
            <a:fld id="{2806DB48-A795-4CE0-BEDC-FAC3CF9BCF2B}" type="datetime1">
              <a:rPr b="0" lang="en-GB" sz="1200" spc="-1" strike="noStrike">
                <a:solidFill>
                  <a:srgbClr val="8b8b8b"/>
                </a:solidFill>
                <a:latin typeface="Segoe UI"/>
              </a:rPr>
              <a:t>24/04/2019</a:t>
            </a:fld>
            <a:endParaRPr b="0" lang="en-GB" sz="1200" spc="-1" strike="noStrike">
              <a:latin typeface="Times New Roman"/>
            </a:endParaRPr>
          </a:p>
        </p:txBody>
      </p:sp>
      <p:sp>
        <p:nvSpPr>
          <p:cNvPr id="266" name="TextShape 7"/>
          <p:cNvSpPr txBox="1"/>
          <p:nvPr/>
        </p:nvSpPr>
        <p:spPr>
          <a:xfrm>
            <a:off x="8610480" y="6492960"/>
            <a:ext cx="2742840" cy="364680"/>
          </a:xfrm>
          <a:prstGeom prst="rect">
            <a:avLst/>
          </a:prstGeom>
          <a:noFill/>
          <a:ln>
            <a:noFill/>
          </a:ln>
        </p:spPr>
        <p:txBody>
          <a:bodyPr anchor="ctr">
            <a:noAutofit/>
          </a:bodyPr>
          <a:p>
            <a:pPr algn="r">
              <a:lnSpc>
                <a:spcPct val="100000"/>
              </a:lnSpc>
            </a:pPr>
            <a:fld id="{00386B7C-F63B-4D71-A979-7E6D2E53BBCB}" type="slidenum">
              <a:rPr b="0" lang="en-GB" sz="1200" spc="-1" strike="noStrike">
                <a:solidFill>
                  <a:srgbClr val="8b8b8b"/>
                </a:solidFill>
                <a:latin typeface="Segoe UI"/>
              </a:rPr>
              <a:t>&lt;number&gt;</a:t>
            </a:fld>
            <a:endParaRPr b="0" lang="en-GB" sz="1200" spc="-1" strike="noStrike">
              <a:latin typeface="Times New Roman"/>
            </a:endParaRPr>
          </a:p>
        </p:txBody>
      </p:sp>
      <p:sp>
        <p:nvSpPr>
          <p:cNvPr id="267" name="CustomShape 8"/>
          <p:cNvSpPr/>
          <p:nvPr/>
        </p:nvSpPr>
        <p:spPr>
          <a:xfrm>
            <a:off x="3331800" y="2976480"/>
            <a:ext cx="2361960" cy="4186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68" name="CustomShape 9"/>
          <p:cNvSpPr/>
          <p:nvPr/>
        </p:nvSpPr>
        <p:spPr>
          <a:xfrm>
            <a:off x="5236920" y="2976480"/>
            <a:ext cx="2361960" cy="418680"/>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69" name="CustomShape 10"/>
          <p:cNvSpPr/>
          <p:nvPr/>
        </p:nvSpPr>
        <p:spPr>
          <a:xfrm>
            <a:off x="7141680" y="2976480"/>
            <a:ext cx="2361960" cy="4186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70" name="CustomShape 11"/>
          <p:cNvSpPr/>
          <p:nvPr/>
        </p:nvSpPr>
        <p:spPr>
          <a:xfrm>
            <a:off x="9046800" y="2976480"/>
            <a:ext cx="2361960" cy="418680"/>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271" name="CustomShape 12"/>
          <p:cNvSpPr/>
          <p:nvPr/>
        </p:nvSpPr>
        <p:spPr>
          <a:xfrm>
            <a:off x="5286600" y="3013920"/>
            <a:ext cx="343800" cy="343800"/>
          </a:xfrm>
          <a:prstGeom prst="ellipse">
            <a:avLst/>
          </a:prstGeom>
          <a:solidFill>
            <a:schemeClr val="accent4"/>
          </a:solidFill>
          <a:ln>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GB" sz="1400" spc="-1" strike="noStrike">
                <a:solidFill>
                  <a:srgbClr val="ffffff"/>
                </a:solidFill>
                <a:latin typeface="Segoe UI"/>
              </a:rPr>
              <a:t>2</a:t>
            </a:r>
            <a:endParaRPr b="0" lang="en-GB" sz="1400" spc="-1" strike="noStrike">
              <a:latin typeface="Arial"/>
            </a:endParaRPr>
          </a:p>
        </p:txBody>
      </p:sp>
      <p:sp>
        <p:nvSpPr>
          <p:cNvPr id="272" name="CustomShape 13"/>
          <p:cNvSpPr/>
          <p:nvPr/>
        </p:nvSpPr>
        <p:spPr>
          <a:xfrm>
            <a:off x="7194240" y="3013920"/>
            <a:ext cx="343800" cy="343800"/>
          </a:xfrm>
          <a:prstGeom prst="ellipse">
            <a:avLst/>
          </a:prstGeom>
          <a:solidFill>
            <a:schemeClr val="accent1"/>
          </a:solidFill>
          <a:ln>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GB" sz="1400" spc="-1" strike="noStrike">
                <a:solidFill>
                  <a:srgbClr val="ffffff"/>
                </a:solidFill>
                <a:latin typeface="Segoe UI"/>
              </a:rPr>
              <a:t>3</a:t>
            </a:r>
            <a:endParaRPr b="0" lang="en-GB" sz="1400" spc="-1" strike="noStrike">
              <a:latin typeface="Arial"/>
            </a:endParaRPr>
          </a:p>
        </p:txBody>
      </p:sp>
      <p:sp>
        <p:nvSpPr>
          <p:cNvPr id="273" name="CustomShape 14"/>
          <p:cNvSpPr/>
          <p:nvPr/>
        </p:nvSpPr>
        <p:spPr>
          <a:xfrm>
            <a:off x="9101880" y="3013920"/>
            <a:ext cx="343800" cy="343800"/>
          </a:xfrm>
          <a:prstGeom prst="ellipse">
            <a:avLst/>
          </a:prstGeom>
          <a:solidFill>
            <a:schemeClr val="accent4"/>
          </a:solidFill>
          <a:ln>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GB" sz="1400" spc="-1" strike="noStrike">
                <a:solidFill>
                  <a:srgbClr val="ffffff"/>
                </a:solidFill>
                <a:latin typeface="Segoe UI"/>
              </a:rPr>
              <a:t>4</a:t>
            </a:r>
            <a:endParaRPr b="0" lang="en-GB" sz="1400" spc="-1" strike="noStrike">
              <a:latin typeface="Arial"/>
            </a:endParaRPr>
          </a:p>
        </p:txBody>
      </p:sp>
      <p:sp>
        <p:nvSpPr>
          <p:cNvPr id="274" name="CustomShape 15"/>
          <p:cNvSpPr/>
          <p:nvPr/>
        </p:nvSpPr>
        <p:spPr>
          <a:xfrm>
            <a:off x="3378600" y="3013920"/>
            <a:ext cx="343800" cy="343800"/>
          </a:xfrm>
          <a:prstGeom prst="ellipse">
            <a:avLst/>
          </a:prstGeom>
          <a:solidFill>
            <a:schemeClr val="accent1"/>
          </a:solidFill>
          <a:ln>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GB" sz="1400" spc="-1" strike="noStrike">
                <a:solidFill>
                  <a:srgbClr val="ffffff"/>
                </a:solidFill>
                <a:latin typeface="Segoe UI"/>
              </a:rPr>
              <a:t>1</a:t>
            </a:r>
            <a:endParaRPr b="0" lang="en-GB" sz="1400" spc="-1" strike="noStrike">
              <a:latin typeface="Arial"/>
            </a:endParaRPr>
          </a:p>
        </p:txBody>
      </p:sp>
      <p:sp>
        <p:nvSpPr>
          <p:cNvPr id="275" name="CustomShape 16"/>
          <p:cNvSpPr/>
          <p:nvPr/>
        </p:nvSpPr>
        <p:spPr>
          <a:xfrm>
            <a:off x="11009520" y="3013920"/>
            <a:ext cx="343800" cy="343800"/>
          </a:xfrm>
          <a:prstGeom prst="ellipse">
            <a:avLst/>
          </a:prstGeom>
          <a:solidFill>
            <a:schemeClr val="accent1"/>
          </a:solidFill>
          <a:ln>
            <a:solidFill>
              <a:schemeClr val="bg1"/>
            </a:solid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r">
              <a:lnSpc>
                <a:spcPct val="100000"/>
              </a:lnSpc>
            </a:pPr>
            <a:r>
              <a:rPr b="0" lang="en-GB" sz="1400" spc="-1" strike="noStrike">
                <a:solidFill>
                  <a:srgbClr val="ffffff"/>
                </a:solidFill>
                <a:latin typeface="Segoe UI"/>
              </a:rPr>
              <a:t>5</a:t>
            </a:r>
            <a:endParaRPr b="0" lang="en-GB" sz="1400" spc="-1" strike="noStrike">
              <a:latin typeface="Arial"/>
            </a:endParaRPr>
          </a:p>
        </p:txBody>
      </p:sp>
      <p:sp>
        <p:nvSpPr>
          <p:cNvPr id="276" name="CustomShape 17"/>
          <p:cNvSpPr/>
          <p:nvPr/>
        </p:nvSpPr>
        <p:spPr>
          <a:xfrm>
            <a:off x="628920" y="5952240"/>
            <a:ext cx="2238120" cy="39636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277" name="Picture 1" descr=""/>
          <p:cNvPicPr/>
          <p:nvPr/>
        </p:nvPicPr>
        <p:blipFill>
          <a:blip r:embed="rId1"/>
          <a:stretch/>
        </p:blipFill>
        <p:spPr>
          <a:xfrm>
            <a:off x="567000" y="1440720"/>
            <a:ext cx="2361960" cy="4814640"/>
          </a:xfrm>
          <a:prstGeom prst="rect">
            <a:avLst/>
          </a:prstGeom>
          <a:ln>
            <a:noFill/>
          </a:ln>
        </p:spPr>
      </p:pic>
      <p:sp>
        <p:nvSpPr>
          <p:cNvPr id="278" name="CustomShape 18"/>
          <p:cNvSpPr/>
          <p:nvPr/>
        </p:nvSpPr>
        <p:spPr>
          <a:xfrm>
            <a:off x="3378600" y="3559320"/>
            <a:ext cx="981000" cy="852840"/>
          </a:xfrm>
          <a:prstGeom prst="rect">
            <a:avLst/>
          </a:prstGeom>
          <a:noFill/>
          <a:ln>
            <a:noFill/>
          </a:ln>
        </p:spPr>
        <p:style>
          <a:lnRef idx="0"/>
          <a:fillRef idx="0"/>
          <a:effectRef idx="0"/>
          <a:fontRef idx="minor"/>
        </p:style>
        <p:txBody>
          <a:bodyPr lIns="0" rIns="0" tIns="0" bIns="0">
            <a:spAutoFit/>
          </a:bodyPr>
          <a:p>
            <a:pP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sp>
        <p:nvSpPr>
          <p:cNvPr id="279" name="CustomShape 19"/>
          <p:cNvSpPr/>
          <p:nvPr/>
        </p:nvSpPr>
        <p:spPr>
          <a:xfrm>
            <a:off x="5286600" y="1959480"/>
            <a:ext cx="981000" cy="852840"/>
          </a:xfrm>
          <a:prstGeom prst="rect">
            <a:avLst/>
          </a:prstGeom>
          <a:noFill/>
          <a:ln>
            <a:noFill/>
          </a:ln>
        </p:spPr>
        <p:style>
          <a:lnRef idx="0"/>
          <a:fillRef idx="0"/>
          <a:effectRef idx="0"/>
          <a:fontRef idx="minor"/>
        </p:style>
        <p:txBody>
          <a:bodyPr lIns="0" rIns="0" tIns="0" bIns="0" anchor="b">
            <a:spAutoFit/>
          </a:bodyPr>
          <a:p>
            <a:pP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sp>
        <p:nvSpPr>
          <p:cNvPr id="280" name="CustomShape 20"/>
          <p:cNvSpPr/>
          <p:nvPr/>
        </p:nvSpPr>
        <p:spPr>
          <a:xfrm>
            <a:off x="6557040" y="3559320"/>
            <a:ext cx="981000" cy="852840"/>
          </a:xfrm>
          <a:prstGeom prst="rect">
            <a:avLst/>
          </a:prstGeom>
          <a:noFill/>
          <a:ln>
            <a:noFill/>
          </a:ln>
        </p:spPr>
        <p:style>
          <a:lnRef idx="0"/>
          <a:fillRef idx="0"/>
          <a:effectRef idx="0"/>
          <a:fontRef idx="minor"/>
        </p:style>
        <p:txBody>
          <a:bodyPr lIns="0" rIns="0" tIns="0" bIns="0">
            <a:spAutoFit/>
          </a:bodyPr>
          <a:p>
            <a:pPr algn="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sp>
        <p:nvSpPr>
          <p:cNvPr id="281" name="CustomShape 21"/>
          <p:cNvSpPr/>
          <p:nvPr/>
        </p:nvSpPr>
        <p:spPr>
          <a:xfrm>
            <a:off x="9101880" y="1959480"/>
            <a:ext cx="981000" cy="852840"/>
          </a:xfrm>
          <a:prstGeom prst="rect">
            <a:avLst/>
          </a:prstGeom>
          <a:noFill/>
          <a:ln>
            <a:noFill/>
          </a:ln>
        </p:spPr>
        <p:style>
          <a:lnRef idx="0"/>
          <a:fillRef idx="0"/>
          <a:effectRef idx="0"/>
          <a:fontRef idx="minor"/>
        </p:style>
        <p:txBody>
          <a:bodyPr lIns="0" rIns="0" tIns="0" bIns="0" anchor="b">
            <a:spAutoFit/>
          </a:bodyPr>
          <a:p>
            <a:pP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sp>
        <p:nvSpPr>
          <p:cNvPr id="282" name="CustomShape 22"/>
          <p:cNvSpPr/>
          <p:nvPr/>
        </p:nvSpPr>
        <p:spPr>
          <a:xfrm>
            <a:off x="10372320" y="3559320"/>
            <a:ext cx="981000" cy="852840"/>
          </a:xfrm>
          <a:prstGeom prst="rect">
            <a:avLst/>
          </a:prstGeom>
          <a:noFill/>
          <a:ln>
            <a:noFill/>
          </a:ln>
        </p:spPr>
        <p:style>
          <a:lnRef idx="0"/>
          <a:fillRef idx="0"/>
          <a:effectRef idx="0"/>
          <a:fontRef idx="minor"/>
        </p:style>
        <p:txBody>
          <a:bodyPr lIns="0" rIns="0" tIns="0" bIns="0">
            <a:spAutoFit/>
          </a:bodyPr>
          <a:p>
            <a:pPr algn="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sp>
        <p:nvSpPr>
          <p:cNvPr id="283" name="CustomShape 23"/>
          <p:cNvSpPr/>
          <p:nvPr/>
        </p:nvSpPr>
        <p:spPr>
          <a:xfrm>
            <a:off x="3331800" y="5304960"/>
            <a:ext cx="8076960" cy="527400"/>
          </a:xfrm>
          <a:prstGeom prst="rect">
            <a:avLst/>
          </a:prstGeom>
          <a:noFill/>
          <a:ln>
            <a:noFill/>
          </a:ln>
        </p:spPr>
        <p:style>
          <a:lnRef idx="0"/>
          <a:fillRef idx="0"/>
          <a:effectRef idx="0"/>
          <a:fontRef idx="minor"/>
        </p:style>
        <p:txBody>
          <a:bodyPr lIns="0" rIns="297000" tIns="0" bIns="0" anchor="ctr">
            <a:noAutofit/>
          </a:bodyPr>
          <a:p>
            <a:pPr algn="ctr">
              <a:lnSpc>
                <a:spcPct val="90000"/>
              </a:lnSpc>
            </a:pPr>
            <a:r>
              <a:rPr b="0" lang="en-GB" sz="1400" spc="-1" strike="noStrike">
                <a:solidFill>
                  <a:srgbClr val="404040"/>
                </a:solidFill>
                <a:latin typeface="Segoe UI"/>
              </a:rPr>
              <a:t>Lorem ipsum dolor sit amet, consectetur adipiscing elit, sed do eiusmod tempor incididunt ut labore et dolore magna aliqua. Ut enim ad minim veniamquis nostrud exercitation ullamco laboris nisi ut aliquip ex ea commodo consequat  </a:t>
            </a:r>
            <a:endParaRPr b="0" lang="en-GB" sz="1400" spc="-1" strike="noStrike">
              <a:latin typeface="Arial"/>
            </a:endParaRPr>
          </a:p>
        </p:txBody>
      </p:sp>
      <p:sp>
        <p:nvSpPr>
          <p:cNvPr id="284" name="CustomShape 24"/>
          <p:cNvSpPr/>
          <p:nvPr/>
        </p:nvSpPr>
        <p:spPr>
          <a:xfrm>
            <a:off x="3375720" y="4532400"/>
            <a:ext cx="349560" cy="360360"/>
          </a:xfrm>
          <a:custGeom>
            <a:avLst/>
            <a:gdLst/>
            <a:ahLst/>
            <a:rect l="l" t="t" r="r" b="b"/>
            <a:pathLst>
              <a:path w="96" h="96">
                <a:moveTo>
                  <a:pt x="88" y="50"/>
                </a:moveTo>
                <a:cubicBezTo>
                  <a:pt x="85" y="50"/>
                  <a:pt x="83" y="51"/>
                  <a:pt x="81" y="54"/>
                </a:cubicBezTo>
                <a:cubicBezTo>
                  <a:pt x="71" y="49"/>
                  <a:pt x="71" y="49"/>
                  <a:pt x="71" y="49"/>
                </a:cubicBezTo>
                <a:cubicBezTo>
                  <a:pt x="71" y="47"/>
                  <a:pt x="72" y="45"/>
                  <a:pt x="72" y="42"/>
                </a:cubicBezTo>
                <a:cubicBezTo>
                  <a:pt x="72" y="38"/>
                  <a:pt x="71" y="34"/>
                  <a:pt x="68" y="31"/>
                </a:cubicBezTo>
                <a:cubicBezTo>
                  <a:pt x="84" y="15"/>
                  <a:pt x="84" y="15"/>
                  <a:pt x="84" y="15"/>
                </a:cubicBezTo>
                <a:cubicBezTo>
                  <a:pt x="85" y="16"/>
                  <a:pt x="87" y="16"/>
                  <a:pt x="88" y="16"/>
                </a:cubicBezTo>
                <a:cubicBezTo>
                  <a:pt x="92" y="16"/>
                  <a:pt x="96" y="12"/>
                  <a:pt x="96" y="8"/>
                </a:cubicBezTo>
                <a:cubicBezTo>
                  <a:pt x="96" y="4"/>
                  <a:pt x="92" y="0"/>
                  <a:pt x="88" y="0"/>
                </a:cubicBezTo>
                <a:cubicBezTo>
                  <a:pt x="84" y="0"/>
                  <a:pt x="80" y="4"/>
                  <a:pt x="80" y="8"/>
                </a:cubicBezTo>
                <a:cubicBezTo>
                  <a:pt x="80" y="9"/>
                  <a:pt x="80" y="11"/>
                  <a:pt x="81" y="12"/>
                </a:cubicBezTo>
                <a:cubicBezTo>
                  <a:pt x="65" y="28"/>
                  <a:pt x="65" y="28"/>
                  <a:pt x="65" y="28"/>
                </a:cubicBezTo>
                <a:cubicBezTo>
                  <a:pt x="62" y="25"/>
                  <a:pt x="58" y="24"/>
                  <a:pt x="54" y="24"/>
                </a:cubicBezTo>
                <a:cubicBezTo>
                  <a:pt x="47" y="24"/>
                  <a:pt x="41" y="28"/>
                  <a:pt x="38" y="33"/>
                </a:cubicBezTo>
                <a:cubicBezTo>
                  <a:pt x="16" y="23"/>
                  <a:pt x="16" y="23"/>
                  <a:pt x="16" y="23"/>
                </a:cubicBezTo>
                <a:cubicBezTo>
                  <a:pt x="16" y="23"/>
                  <a:pt x="16" y="23"/>
                  <a:pt x="16" y="22"/>
                </a:cubicBezTo>
                <a:cubicBezTo>
                  <a:pt x="16" y="18"/>
                  <a:pt x="12" y="14"/>
                  <a:pt x="8" y="14"/>
                </a:cubicBezTo>
                <a:cubicBezTo>
                  <a:pt x="4" y="14"/>
                  <a:pt x="0" y="18"/>
                  <a:pt x="0" y="22"/>
                </a:cubicBezTo>
                <a:cubicBezTo>
                  <a:pt x="0" y="26"/>
                  <a:pt x="4" y="30"/>
                  <a:pt x="8" y="30"/>
                </a:cubicBezTo>
                <a:cubicBezTo>
                  <a:pt x="10" y="30"/>
                  <a:pt x="13" y="29"/>
                  <a:pt x="14" y="27"/>
                </a:cubicBezTo>
                <a:cubicBezTo>
                  <a:pt x="37" y="37"/>
                  <a:pt x="37" y="37"/>
                  <a:pt x="37" y="37"/>
                </a:cubicBezTo>
                <a:cubicBezTo>
                  <a:pt x="36" y="38"/>
                  <a:pt x="36" y="40"/>
                  <a:pt x="36" y="42"/>
                </a:cubicBezTo>
                <a:cubicBezTo>
                  <a:pt x="36" y="46"/>
                  <a:pt x="37" y="50"/>
                  <a:pt x="40" y="53"/>
                </a:cubicBezTo>
                <a:cubicBezTo>
                  <a:pt x="12" y="81"/>
                  <a:pt x="12" y="81"/>
                  <a:pt x="12" y="81"/>
                </a:cubicBezTo>
                <a:cubicBezTo>
                  <a:pt x="11" y="80"/>
                  <a:pt x="9" y="80"/>
                  <a:pt x="8" y="80"/>
                </a:cubicBezTo>
                <a:cubicBezTo>
                  <a:pt x="4" y="80"/>
                  <a:pt x="0" y="84"/>
                  <a:pt x="0" y="88"/>
                </a:cubicBezTo>
                <a:cubicBezTo>
                  <a:pt x="0" y="92"/>
                  <a:pt x="4" y="96"/>
                  <a:pt x="8" y="96"/>
                </a:cubicBezTo>
                <a:cubicBezTo>
                  <a:pt x="12" y="96"/>
                  <a:pt x="16" y="92"/>
                  <a:pt x="16" y="88"/>
                </a:cubicBezTo>
                <a:cubicBezTo>
                  <a:pt x="16" y="87"/>
                  <a:pt x="16" y="85"/>
                  <a:pt x="15" y="84"/>
                </a:cubicBezTo>
                <a:cubicBezTo>
                  <a:pt x="43" y="56"/>
                  <a:pt x="43" y="56"/>
                  <a:pt x="43" y="56"/>
                </a:cubicBezTo>
                <a:cubicBezTo>
                  <a:pt x="45" y="58"/>
                  <a:pt x="49" y="59"/>
                  <a:pt x="52" y="60"/>
                </a:cubicBezTo>
                <a:cubicBezTo>
                  <a:pt x="52" y="80"/>
                  <a:pt x="52" y="80"/>
                  <a:pt x="52" y="80"/>
                </a:cubicBezTo>
                <a:cubicBezTo>
                  <a:pt x="49" y="81"/>
                  <a:pt x="46" y="84"/>
                  <a:pt x="46" y="88"/>
                </a:cubicBezTo>
                <a:cubicBezTo>
                  <a:pt x="46" y="92"/>
                  <a:pt x="50" y="96"/>
                  <a:pt x="54" y="96"/>
                </a:cubicBezTo>
                <a:cubicBezTo>
                  <a:pt x="58" y="96"/>
                  <a:pt x="62" y="92"/>
                  <a:pt x="62" y="88"/>
                </a:cubicBezTo>
                <a:cubicBezTo>
                  <a:pt x="62" y="84"/>
                  <a:pt x="59" y="81"/>
                  <a:pt x="56" y="80"/>
                </a:cubicBezTo>
                <a:cubicBezTo>
                  <a:pt x="56" y="60"/>
                  <a:pt x="56" y="60"/>
                  <a:pt x="56" y="60"/>
                </a:cubicBezTo>
                <a:cubicBezTo>
                  <a:pt x="61" y="59"/>
                  <a:pt x="66" y="57"/>
                  <a:pt x="69" y="53"/>
                </a:cubicBezTo>
                <a:cubicBezTo>
                  <a:pt x="80" y="57"/>
                  <a:pt x="80" y="57"/>
                  <a:pt x="80" y="57"/>
                </a:cubicBezTo>
                <a:cubicBezTo>
                  <a:pt x="80" y="58"/>
                  <a:pt x="80" y="58"/>
                  <a:pt x="80" y="58"/>
                </a:cubicBezTo>
                <a:cubicBezTo>
                  <a:pt x="80" y="62"/>
                  <a:pt x="84" y="66"/>
                  <a:pt x="88" y="66"/>
                </a:cubicBezTo>
                <a:cubicBezTo>
                  <a:pt x="92" y="66"/>
                  <a:pt x="96" y="62"/>
                  <a:pt x="96" y="58"/>
                </a:cubicBezTo>
                <a:cubicBezTo>
                  <a:pt x="96" y="54"/>
                  <a:pt x="92" y="50"/>
                  <a:pt x="88" y="50"/>
                </a:cubicBezTo>
                <a:close/>
              </a:path>
            </a:pathLst>
          </a:custGeom>
          <a:solidFill>
            <a:schemeClr val="accent1"/>
          </a:solidFill>
          <a:ln>
            <a:noFill/>
          </a:ln>
        </p:spPr>
        <p:style>
          <a:lnRef idx="0"/>
          <a:fillRef idx="0"/>
          <a:effectRef idx="0"/>
          <a:fontRef idx="minor"/>
        </p:style>
      </p:sp>
      <p:grpSp>
        <p:nvGrpSpPr>
          <p:cNvPr id="285" name="Group 25"/>
          <p:cNvGrpSpPr/>
          <p:nvPr/>
        </p:nvGrpSpPr>
        <p:grpSpPr>
          <a:xfrm>
            <a:off x="11006640" y="4537080"/>
            <a:ext cx="349920" cy="351000"/>
            <a:chOff x="11006640" y="4537080"/>
            <a:chExt cx="349920" cy="351000"/>
          </a:xfrm>
        </p:grpSpPr>
        <p:sp>
          <p:nvSpPr>
            <p:cNvPr id="286" name="CustomShape 26"/>
            <p:cNvSpPr/>
            <p:nvPr/>
          </p:nvSpPr>
          <p:spPr>
            <a:xfrm>
              <a:off x="11211840" y="4581720"/>
              <a:ext cx="42840" cy="112320"/>
            </a:xfrm>
            <a:custGeom>
              <a:avLst/>
              <a:gdLst/>
              <a:ahLst/>
              <a:rect l="l" t="t" r="r" b="b"/>
              <a:pathLst>
                <a:path w="12" h="31">
                  <a:moveTo>
                    <a:pt x="12" y="2"/>
                  </a:moveTo>
                  <a:cubicBezTo>
                    <a:pt x="12" y="1"/>
                    <a:pt x="11" y="0"/>
                    <a:pt x="10" y="0"/>
                  </a:cubicBezTo>
                  <a:cubicBezTo>
                    <a:pt x="0" y="0"/>
                    <a:pt x="0" y="0"/>
                    <a:pt x="0" y="0"/>
                  </a:cubicBezTo>
                  <a:cubicBezTo>
                    <a:pt x="0" y="31"/>
                    <a:pt x="0" y="31"/>
                    <a:pt x="0" y="31"/>
                  </a:cubicBezTo>
                  <a:cubicBezTo>
                    <a:pt x="4" y="30"/>
                    <a:pt x="8" y="28"/>
                    <a:pt x="12" y="28"/>
                  </a:cubicBezTo>
                  <a:lnTo>
                    <a:pt x="12" y="2"/>
                  </a:lnTo>
                  <a:close/>
                </a:path>
              </a:pathLst>
            </a:custGeom>
            <a:solidFill>
              <a:schemeClr val="accent1"/>
            </a:solidFill>
            <a:ln>
              <a:noFill/>
            </a:ln>
          </p:spPr>
          <p:style>
            <a:lnRef idx="0"/>
            <a:fillRef idx="0"/>
            <a:effectRef idx="0"/>
            <a:fontRef idx="minor"/>
          </p:style>
        </p:sp>
        <p:sp>
          <p:nvSpPr>
            <p:cNvPr id="287" name="CustomShape 27"/>
            <p:cNvSpPr/>
            <p:nvPr/>
          </p:nvSpPr>
          <p:spPr>
            <a:xfrm>
              <a:off x="11006640" y="4581720"/>
              <a:ext cx="167760" cy="277200"/>
            </a:xfrm>
            <a:custGeom>
              <a:avLst/>
              <a:gdLst/>
              <a:ahLst/>
              <a:rect l="l" t="t" r="r" b="b"/>
              <a:pathLst>
                <a:path w="46" h="76">
                  <a:moveTo>
                    <a:pt x="12" y="64"/>
                  </a:moveTo>
                  <a:cubicBezTo>
                    <a:pt x="12" y="0"/>
                    <a:pt x="12" y="0"/>
                    <a:pt x="12" y="0"/>
                  </a:cubicBezTo>
                  <a:cubicBezTo>
                    <a:pt x="2" y="0"/>
                    <a:pt x="2" y="0"/>
                    <a:pt x="2" y="0"/>
                  </a:cubicBezTo>
                  <a:cubicBezTo>
                    <a:pt x="1" y="0"/>
                    <a:pt x="0" y="1"/>
                    <a:pt x="0" y="2"/>
                  </a:cubicBezTo>
                  <a:cubicBezTo>
                    <a:pt x="0" y="66"/>
                    <a:pt x="0" y="66"/>
                    <a:pt x="0" y="66"/>
                  </a:cubicBezTo>
                  <a:cubicBezTo>
                    <a:pt x="0" y="72"/>
                    <a:pt x="4" y="76"/>
                    <a:pt x="10" y="76"/>
                  </a:cubicBezTo>
                  <a:cubicBezTo>
                    <a:pt x="46" y="76"/>
                    <a:pt x="46" y="76"/>
                    <a:pt x="46" y="76"/>
                  </a:cubicBezTo>
                  <a:cubicBezTo>
                    <a:pt x="43" y="73"/>
                    <a:pt x="42" y="68"/>
                    <a:pt x="41" y="64"/>
                  </a:cubicBezTo>
                  <a:lnTo>
                    <a:pt x="12" y="64"/>
                  </a:lnTo>
                  <a:close/>
                </a:path>
              </a:pathLst>
            </a:custGeom>
            <a:solidFill>
              <a:schemeClr val="accent1"/>
            </a:solidFill>
            <a:ln>
              <a:noFill/>
            </a:ln>
          </p:spPr>
          <p:style>
            <a:lnRef idx="0"/>
            <a:fillRef idx="0"/>
            <a:effectRef idx="0"/>
            <a:fontRef idx="minor"/>
          </p:style>
        </p:sp>
        <p:sp>
          <p:nvSpPr>
            <p:cNvPr id="288" name="CustomShape 28"/>
            <p:cNvSpPr/>
            <p:nvPr/>
          </p:nvSpPr>
          <p:spPr>
            <a:xfrm>
              <a:off x="11079360" y="4669560"/>
              <a:ext cx="87480" cy="13680"/>
            </a:xfrm>
            <a:custGeom>
              <a:avLst/>
              <a:gdLst/>
              <a:ahLst/>
              <a:rect l="l" t="t"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solidFill>
              <a:schemeClr val="accent1"/>
            </a:solidFill>
            <a:ln>
              <a:noFill/>
            </a:ln>
          </p:spPr>
          <p:style>
            <a:lnRef idx="0"/>
            <a:fillRef idx="0"/>
            <a:effectRef idx="0"/>
            <a:fontRef idx="minor"/>
          </p:style>
        </p:sp>
        <p:sp>
          <p:nvSpPr>
            <p:cNvPr id="289" name="CustomShape 29"/>
            <p:cNvSpPr/>
            <p:nvPr/>
          </p:nvSpPr>
          <p:spPr>
            <a:xfrm>
              <a:off x="11079360" y="4698720"/>
              <a:ext cx="87480" cy="13680"/>
            </a:xfrm>
            <a:custGeom>
              <a:avLst/>
              <a:gdLst/>
              <a:ahLst/>
              <a:rect l="l" t="t" r="r" b="b"/>
              <a:pathLst>
                <a:path w="24" h="4">
                  <a:moveTo>
                    <a:pt x="22" y="0"/>
                  </a:move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ubicBezTo>
                    <a:pt x="24" y="1"/>
                    <a:pt x="23" y="0"/>
                    <a:pt x="22" y="0"/>
                  </a:cubicBezTo>
                  <a:close/>
                </a:path>
              </a:pathLst>
            </a:custGeom>
            <a:solidFill>
              <a:schemeClr val="accent1"/>
            </a:solidFill>
            <a:ln>
              <a:noFill/>
            </a:ln>
          </p:spPr>
          <p:style>
            <a:lnRef idx="0"/>
            <a:fillRef idx="0"/>
            <a:effectRef idx="0"/>
            <a:fontRef idx="minor"/>
          </p:style>
        </p:sp>
        <p:sp>
          <p:nvSpPr>
            <p:cNvPr id="290" name="CustomShape 30"/>
            <p:cNvSpPr/>
            <p:nvPr/>
          </p:nvSpPr>
          <p:spPr>
            <a:xfrm>
              <a:off x="11079360" y="4728240"/>
              <a:ext cx="87480" cy="13680"/>
            </a:xfrm>
            <a:custGeom>
              <a:avLst/>
              <a:gdLst/>
              <a:ahLst/>
              <a:rect l="l" t="t" r="r" b="b"/>
              <a:pathLst>
                <a:path w="24" h="4">
                  <a:moveTo>
                    <a:pt x="24" y="2"/>
                  </a:moveTo>
                  <a:cubicBezTo>
                    <a:pt x="24" y="1"/>
                    <a:pt x="23" y="0"/>
                    <a:pt x="22" y="0"/>
                  </a:cubicBezTo>
                  <a:cubicBezTo>
                    <a:pt x="2" y="0"/>
                    <a:pt x="2" y="0"/>
                    <a:pt x="2" y="0"/>
                  </a:cubicBezTo>
                  <a:cubicBezTo>
                    <a:pt x="1" y="0"/>
                    <a:pt x="0" y="1"/>
                    <a:pt x="0" y="2"/>
                  </a:cubicBezTo>
                  <a:cubicBezTo>
                    <a:pt x="0" y="3"/>
                    <a:pt x="1" y="4"/>
                    <a:pt x="2" y="4"/>
                  </a:cubicBezTo>
                  <a:cubicBezTo>
                    <a:pt x="22" y="4"/>
                    <a:pt x="22" y="4"/>
                    <a:pt x="22" y="4"/>
                  </a:cubicBezTo>
                  <a:cubicBezTo>
                    <a:pt x="23" y="4"/>
                    <a:pt x="24" y="3"/>
                    <a:pt x="24" y="2"/>
                  </a:cubicBezTo>
                  <a:close/>
                </a:path>
              </a:pathLst>
            </a:custGeom>
            <a:solidFill>
              <a:schemeClr val="accent1"/>
            </a:solidFill>
            <a:ln>
              <a:noFill/>
            </a:ln>
          </p:spPr>
          <p:style>
            <a:lnRef idx="0"/>
            <a:fillRef idx="0"/>
            <a:effectRef idx="0"/>
            <a:fontRef idx="minor"/>
          </p:style>
        </p:sp>
        <p:sp>
          <p:nvSpPr>
            <p:cNvPr id="291" name="CustomShape 31"/>
            <p:cNvSpPr/>
            <p:nvPr/>
          </p:nvSpPr>
          <p:spPr>
            <a:xfrm>
              <a:off x="11079360" y="4757400"/>
              <a:ext cx="58320" cy="13680"/>
            </a:xfrm>
            <a:custGeom>
              <a:avLst/>
              <a:gdLst/>
              <a:ahLst/>
              <a:rect l="l" t="t" r="r" b="b"/>
              <a:pathLst>
                <a:path w="16" h="4">
                  <a:moveTo>
                    <a:pt x="2" y="0"/>
                  </a:moveTo>
                  <a:cubicBezTo>
                    <a:pt x="1" y="0"/>
                    <a:pt x="0" y="1"/>
                    <a:pt x="0" y="2"/>
                  </a:cubicBezTo>
                  <a:cubicBezTo>
                    <a:pt x="0" y="3"/>
                    <a:pt x="1" y="4"/>
                    <a:pt x="2" y="4"/>
                  </a:cubicBezTo>
                  <a:cubicBezTo>
                    <a:pt x="14" y="4"/>
                    <a:pt x="14" y="4"/>
                    <a:pt x="14" y="4"/>
                  </a:cubicBezTo>
                  <a:cubicBezTo>
                    <a:pt x="15" y="4"/>
                    <a:pt x="16" y="3"/>
                    <a:pt x="16" y="2"/>
                  </a:cubicBezTo>
                  <a:cubicBezTo>
                    <a:pt x="16" y="1"/>
                    <a:pt x="15" y="0"/>
                    <a:pt x="14" y="0"/>
                  </a:cubicBezTo>
                  <a:lnTo>
                    <a:pt x="2" y="0"/>
                  </a:lnTo>
                  <a:close/>
                </a:path>
              </a:pathLst>
            </a:custGeom>
            <a:solidFill>
              <a:schemeClr val="accent1"/>
            </a:solidFill>
            <a:ln>
              <a:noFill/>
            </a:ln>
          </p:spPr>
          <p:style>
            <a:lnRef idx="0"/>
            <a:fillRef idx="0"/>
            <a:effectRef idx="0"/>
            <a:fontRef idx="minor"/>
          </p:style>
        </p:sp>
        <p:sp>
          <p:nvSpPr>
            <p:cNvPr id="292" name="CustomShape 32"/>
            <p:cNvSpPr/>
            <p:nvPr/>
          </p:nvSpPr>
          <p:spPr>
            <a:xfrm>
              <a:off x="11065320" y="4537080"/>
              <a:ext cx="130680" cy="102960"/>
            </a:xfrm>
            <a:custGeom>
              <a:avLst/>
              <a:gdLst/>
              <a:ahLst/>
              <a:rect l="l" t="t" r="r" b="b"/>
              <a:pathLst>
                <a:path w="36" h="28">
                  <a:moveTo>
                    <a:pt x="2" y="28"/>
                  </a:moveTo>
                  <a:cubicBezTo>
                    <a:pt x="34" y="28"/>
                    <a:pt x="34" y="28"/>
                    <a:pt x="34" y="28"/>
                  </a:cubicBezTo>
                  <a:cubicBezTo>
                    <a:pt x="35" y="28"/>
                    <a:pt x="36" y="27"/>
                    <a:pt x="36" y="26"/>
                  </a:cubicBezTo>
                  <a:cubicBezTo>
                    <a:pt x="36" y="10"/>
                    <a:pt x="36" y="10"/>
                    <a:pt x="36" y="10"/>
                  </a:cubicBezTo>
                  <a:cubicBezTo>
                    <a:pt x="36" y="9"/>
                    <a:pt x="35" y="8"/>
                    <a:pt x="34" y="8"/>
                  </a:cubicBez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lose/>
                </a:path>
              </a:pathLst>
            </a:custGeom>
            <a:solidFill>
              <a:schemeClr val="accent1"/>
            </a:solidFill>
            <a:ln>
              <a:noFill/>
            </a:ln>
          </p:spPr>
          <p:style>
            <a:lnRef idx="0"/>
            <a:fillRef idx="0"/>
            <a:effectRef idx="0"/>
            <a:fontRef idx="minor"/>
          </p:style>
        </p:sp>
        <p:sp>
          <p:nvSpPr>
            <p:cNvPr id="293" name="CustomShape 33"/>
            <p:cNvSpPr/>
            <p:nvPr/>
          </p:nvSpPr>
          <p:spPr>
            <a:xfrm>
              <a:off x="11167200" y="4698720"/>
              <a:ext cx="189360" cy="189360"/>
            </a:xfrm>
            <a:custGeom>
              <a:avLst/>
              <a:gdLst/>
              <a:ahLst/>
              <a:rect l="l" t="t"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41" y="21"/>
                  </a:moveTo>
                  <a:cubicBezTo>
                    <a:pt x="24" y="39"/>
                    <a:pt x="24" y="39"/>
                    <a:pt x="24" y="39"/>
                  </a:cubicBezTo>
                  <a:cubicBezTo>
                    <a:pt x="11" y="27"/>
                    <a:pt x="11" y="27"/>
                    <a:pt x="11" y="27"/>
                  </a:cubicBezTo>
                  <a:cubicBezTo>
                    <a:pt x="11" y="26"/>
                    <a:pt x="11" y="25"/>
                    <a:pt x="11" y="24"/>
                  </a:cubicBezTo>
                  <a:cubicBezTo>
                    <a:pt x="12" y="23"/>
                    <a:pt x="14" y="23"/>
                    <a:pt x="14" y="24"/>
                  </a:cubicBezTo>
                  <a:cubicBezTo>
                    <a:pt x="24" y="33"/>
                    <a:pt x="24" y="33"/>
                    <a:pt x="24" y="33"/>
                  </a:cubicBezTo>
                  <a:cubicBezTo>
                    <a:pt x="38" y="18"/>
                    <a:pt x="38" y="18"/>
                    <a:pt x="38" y="18"/>
                  </a:cubicBezTo>
                  <a:cubicBezTo>
                    <a:pt x="38" y="17"/>
                    <a:pt x="40" y="17"/>
                    <a:pt x="40" y="18"/>
                  </a:cubicBezTo>
                  <a:cubicBezTo>
                    <a:pt x="41" y="19"/>
                    <a:pt x="41" y="20"/>
                    <a:pt x="41" y="21"/>
                  </a:cubicBezTo>
                  <a:close/>
                </a:path>
              </a:pathLst>
            </a:custGeom>
            <a:solidFill>
              <a:schemeClr val="accent1"/>
            </a:solidFill>
            <a:ln>
              <a:noFill/>
            </a:ln>
          </p:spPr>
          <p:style>
            <a:lnRef idx="0"/>
            <a:fillRef idx="0"/>
            <a:effectRef idx="0"/>
            <a:fontRef idx="minor"/>
          </p:style>
        </p:sp>
      </p:grpSp>
      <p:grpSp>
        <p:nvGrpSpPr>
          <p:cNvPr id="294" name="Group 34"/>
          <p:cNvGrpSpPr/>
          <p:nvPr/>
        </p:nvGrpSpPr>
        <p:grpSpPr>
          <a:xfrm>
            <a:off x="5283720" y="1545480"/>
            <a:ext cx="349200" cy="351000"/>
            <a:chOff x="5283720" y="1545480"/>
            <a:chExt cx="349200" cy="351000"/>
          </a:xfrm>
        </p:grpSpPr>
        <p:sp>
          <p:nvSpPr>
            <p:cNvPr id="295" name="CustomShape 35"/>
            <p:cNvSpPr/>
            <p:nvPr/>
          </p:nvSpPr>
          <p:spPr>
            <a:xfrm>
              <a:off x="5479200" y="1758240"/>
              <a:ext cx="116640" cy="116640"/>
            </a:xfrm>
            <a:custGeom>
              <a:avLst/>
              <a:gdLst/>
              <a:ahLst/>
              <a:rect l="l" t="t" r="r" b="b"/>
              <a:pathLst>
                <a:path w="76" h="76">
                  <a:moveTo>
                    <a:pt x="45" y="0"/>
                  </a:moveTo>
                  <a:lnTo>
                    <a:pt x="0" y="45"/>
                  </a:lnTo>
                  <a:lnTo>
                    <a:pt x="31" y="76"/>
                  </a:lnTo>
                  <a:lnTo>
                    <a:pt x="76" y="30"/>
                  </a:lnTo>
                  <a:lnTo>
                    <a:pt x="45" y="0"/>
                  </a:lnTo>
                  <a:close/>
                </a:path>
              </a:pathLst>
            </a:custGeom>
            <a:solidFill>
              <a:schemeClr val="accent4"/>
            </a:solidFill>
            <a:ln>
              <a:noFill/>
            </a:ln>
          </p:spPr>
          <p:style>
            <a:lnRef idx="0"/>
            <a:fillRef idx="0"/>
            <a:effectRef idx="0"/>
            <a:fontRef idx="minor"/>
          </p:style>
        </p:sp>
        <p:sp>
          <p:nvSpPr>
            <p:cNvPr id="296" name="CustomShape 36"/>
            <p:cNvSpPr/>
            <p:nvPr/>
          </p:nvSpPr>
          <p:spPr>
            <a:xfrm>
              <a:off x="5457600" y="1841400"/>
              <a:ext cx="55080" cy="55080"/>
            </a:xfrm>
            <a:custGeom>
              <a:avLst/>
              <a:gdLst/>
              <a:ahLst/>
              <a:rect l="l" t="t"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solidFill>
              <a:schemeClr val="accent4"/>
            </a:solidFill>
            <a:ln>
              <a:noFill/>
            </a:ln>
          </p:spPr>
          <p:style>
            <a:lnRef idx="0"/>
            <a:fillRef idx="0"/>
            <a:effectRef idx="0"/>
            <a:fontRef idx="minor"/>
          </p:style>
        </p:sp>
        <p:sp>
          <p:nvSpPr>
            <p:cNvPr id="297" name="CustomShape 37"/>
            <p:cNvSpPr/>
            <p:nvPr/>
          </p:nvSpPr>
          <p:spPr>
            <a:xfrm>
              <a:off x="5560920" y="1721160"/>
              <a:ext cx="72000" cy="72000"/>
            </a:xfrm>
            <a:custGeom>
              <a:avLst/>
              <a:gdLst/>
              <a:ahLst/>
              <a:rect l="l" t="t"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solidFill>
              <a:schemeClr val="accent4"/>
            </a:solidFill>
            <a:ln>
              <a:noFill/>
            </a:ln>
          </p:spPr>
          <p:style>
            <a:lnRef idx="0"/>
            <a:fillRef idx="0"/>
            <a:effectRef idx="0"/>
            <a:fontRef idx="minor"/>
          </p:style>
        </p:sp>
        <p:sp>
          <p:nvSpPr>
            <p:cNvPr id="298" name="CustomShape 38"/>
            <p:cNvSpPr/>
            <p:nvPr/>
          </p:nvSpPr>
          <p:spPr>
            <a:xfrm>
              <a:off x="5283720" y="1545480"/>
              <a:ext cx="247680" cy="321840"/>
            </a:xfrm>
            <a:custGeom>
              <a:avLst/>
              <a:gdLst/>
              <a:ahLst/>
              <a:rect l="l" t="t" r="r" b="b"/>
              <a:pathLst>
                <a:path w="68" h="88">
                  <a:moveTo>
                    <a:pt x="48" y="78"/>
                  </a:moveTo>
                  <a:cubicBezTo>
                    <a:pt x="49" y="77"/>
                    <a:pt x="49" y="76"/>
                    <a:pt x="50" y="76"/>
                  </a:cubicBezTo>
                  <a:cubicBezTo>
                    <a:pt x="68" y="58"/>
                    <a:pt x="68" y="58"/>
                    <a:pt x="68" y="58"/>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8"/>
                  </a:lnTo>
                  <a:close/>
                  <a:moveTo>
                    <a:pt x="46" y="2"/>
                  </a:moveTo>
                  <a:cubicBezTo>
                    <a:pt x="66" y="22"/>
                    <a:pt x="66" y="22"/>
                    <a:pt x="66" y="22"/>
                  </a:cubicBezTo>
                  <a:cubicBezTo>
                    <a:pt x="46" y="22"/>
                    <a:pt x="46" y="22"/>
                    <a:pt x="46" y="22"/>
                  </a:cubicBezTo>
                  <a:lnTo>
                    <a:pt x="46" y="2"/>
                  </a:lnTo>
                  <a:close/>
                  <a:moveTo>
                    <a:pt x="36" y="40"/>
                  </a:moveTo>
                  <a:cubicBezTo>
                    <a:pt x="52" y="40"/>
                    <a:pt x="52" y="40"/>
                    <a:pt x="52" y="40"/>
                  </a:cubicBezTo>
                  <a:cubicBezTo>
                    <a:pt x="53" y="40"/>
                    <a:pt x="54" y="41"/>
                    <a:pt x="54" y="42"/>
                  </a:cubicBezTo>
                  <a:cubicBezTo>
                    <a:pt x="54" y="43"/>
                    <a:pt x="53" y="44"/>
                    <a:pt x="52" y="44"/>
                  </a:cubicBezTo>
                  <a:cubicBezTo>
                    <a:pt x="36" y="44"/>
                    <a:pt x="36" y="44"/>
                    <a:pt x="36" y="44"/>
                  </a:cubicBezTo>
                  <a:cubicBezTo>
                    <a:pt x="35" y="44"/>
                    <a:pt x="34" y="43"/>
                    <a:pt x="34" y="42"/>
                  </a:cubicBezTo>
                  <a:cubicBezTo>
                    <a:pt x="34" y="41"/>
                    <a:pt x="35" y="40"/>
                    <a:pt x="36" y="40"/>
                  </a:cubicBezTo>
                  <a:close/>
                  <a:moveTo>
                    <a:pt x="31" y="51"/>
                  </a:moveTo>
                  <a:cubicBezTo>
                    <a:pt x="21" y="61"/>
                    <a:pt x="21" y="61"/>
                    <a:pt x="21" y="61"/>
                  </a:cubicBezTo>
                  <a:cubicBezTo>
                    <a:pt x="21" y="62"/>
                    <a:pt x="21" y="62"/>
                    <a:pt x="20" y="62"/>
                  </a:cubicBezTo>
                  <a:cubicBezTo>
                    <a:pt x="19" y="62"/>
                    <a:pt x="19" y="62"/>
                    <a:pt x="19" y="61"/>
                  </a:cubicBezTo>
                  <a:cubicBezTo>
                    <a:pt x="13" y="55"/>
                    <a:pt x="13" y="55"/>
                    <a:pt x="13" y="55"/>
                  </a:cubicBezTo>
                  <a:cubicBezTo>
                    <a:pt x="12" y="55"/>
                    <a:pt x="12" y="53"/>
                    <a:pt x="13" y="53"/>
                  </a:cubicBezTo>
                  <a:cubicBezTo>
                    <a:pt x="13" y="52"/>
                    <a:pt x="15" y="52"/>
                    <a:pt x="15" y="53"/>
                  </a:cubicBezTo>
                  <a:cubicBezTo>
                    <a:pt x="20" y="57"/>
                    <a:pt x="20" y="57"/>
                    <a:pt x="20" y="57"/>
                  </a:cubicBezTo>
                  <a:cubicBezTo>
                    <a:pt x="29" y="49"/>
                    <a:pt x="29" y="49"/>
                    <a:pt x="29" y="49"/>
                  </a:cubicBezTo>
                  <a:cubicBezTo>
                    <a:pt x="29" y="48"/>
                    <a:pt x="31" y="48"/>
                    <a:pt x="31" y="49"/>
                  </a:cubicBezTo>
                  <a:cubicBezTo>
                    <a:pt x="32" y="49"/>
                    <a:pt x="32" y="51"/>
                    <a:pt x="31" y="51"/>
                  </a:cubicBezTo>
                  <a:close/>
                  <a:moveTo>
                    <a:pt x="31" y="35"/>
                  </a:moveTo>
                  <a:cubicBezTo>
                    <a:pt x="21" y="45"/>
                    <a:pt x="21" y="45"/>
                    <a:pt x="21" y="45"/>
                  </a:cubicBezTo>
                  <a:cubicBezTo>
                    <a:pt x="21" y="46"/>
                    <a:pt x="21" y="46"/>
                    <a:pt x="20" y="46"/>
                  </a:cubicBezTo>
                  <a:cubicBezTo>
                    <a:pt x="19" y="46"/>
                    <a:pt x="19" y="46"/>
                    <a:pt x="19" y="45"/>
                  </a:cubicBezTo>
                  <a:cubicBezTo>
                    <a:pt x="13" y="39"/>
                    <a:pt x="13" y="39"/>
                    <a:pt x="13" y="39"/>
                  </a:cubicBezTo>
                  <a:cubicBezTo>
                    <a:pt x="12" y="39"/>
                    <a:pt x="12" y="37"/>
                    <a:pt x="13" y="37"/>
                  </a:cubicBezTo>
                  <a:cubicBezTo>
                    <a:pt x="13" y="36"/>
                    <a:pt x="15" y="36"/>
                    <a:pt x="15" y="37"/>
                  </a:cubicBezTo>
                  <a:cubicBezTo>
                    <a:pt x="20" y="41"/>
                    <a:pt x="20" y="41"/>
                    <a:pt x="20" y="41"/>
                  </a:cubicBezTo>
                  <a:cubicBezTo>
                    <a:pt x="29" y="33"/>
                    <a:pt x="29" y="33"/>
                    <a:pt x="29" y="33"/>
                  </a:cubicBezTo>
                  <a:cubicBezTo>
                    <a:pt x="29" y="32"/>
                    <a:pt x="31" y="32"/>
                    <a:pt x="31" y="33"/>
                  </a:cubicBezTo>
                  <a:cubicBezTo>
                    <a:pt x="32" y="33"/>
                    <a:pt x="32" y="35"/>
                    <a:pt x="31" y="35"/>
                  </a:cubicBezTo>
                  <a:close/>
                  <a:moveTo>
                    <a:pt x="34" y="58"/>
                  </a:moveTo>
                  <a:cubicBezTo>
                    <a:pt x="34" y="57"/>
                    <a:pt x="35" y="56"/>
                    <a:pt x="36" y="56"/>
                  </a:cubicBezTo>
                  <a:cubicBezTo>
                    <a:pt x="52" y="56"/>
                    <a:pt x="52" y="56"/>
                    <a:pt x="52" y="56"/>
                  </a:cubicBezTo>
                  <a:cubicBezTo>
                    <a:pt x="53" y="56"/>
                    <a:pt x="54" y="57"/>
                    <a:pt x="54" y="58"/>
                  </a:cubicBezTo>
                  <a:cubicBezTo>
                    <a:pt x="54" y="59"/>
                    <a:pt x="53" y="60"/>
                    <a:pt x="52" y="60"/>
                  </a:cubicBezTo>
                  <a:cubicBezTo>
                    <a:pt x="36" y="60"/>
                    <a:pt x="36" y="60"/>
                    <a:pt x="36" y="60"/>
                  </a:cubicBezTo>
                  <a:cubicBezTo>
                    <a:pt x="35" y="60"/>
                    <a:pt x="34" y="59"/>
                    <a:pt x="34" y="58"/>
                  </a:cubicBezTo>
                  <a:close/>
                </a:path>
              </a:pathLst>
            </a:custGeom>
            <a:solidFill>
              <a:schemeClr val="accent4"/>
            </a:solidFill>
            <a:ln>
              <a:noFill/>
            </a:ln>
          </p:spPr>
          <p:style>
            <a:lnRef idx="0"/>
            <a:fillRef idx="0"/>
            <a:effectRef idx="0"/>
            <a:fontRef idx="minor"/>
          </p:style>
        </p:sp>
      </p:grpSp>
      <p:grpSp>
        <p:nvGrpSpPr>
          <p:cNvPr id="299" name="Group 39"/>
          <p:cNvGrpSpPr/>
          <p:nvPr/>
        </p:nvGrpSpPr>
        <p:grpSpPr>
          <a:xfrm>
            <a:off x="9097560" y="1547640"/>
            <a:ext cx="352440" cy="346320"/>
            <a:chOff x="9097560" y="1547640"/>
            <a:chExt cx="352440" cy="346320"/>
          </a:xfrm>
        </p:grpSpPr>
        <p:sp>
          <p:nvSpPr>
            <p:cNvPr id="300" name="CustomShape 40"/>
            <p:cNvSpPr/>
            <p:nvPr/>
          </p:nvSpPr>
          <p:spPr>
            <a:xfrm>
              <a:off x="9148320" y="1769760"/>
              <a:ext cx="122760" cy="95040"/>
            </a:xfrm>
            <a:custGeom>
              <a:avLst/>
              <a:gdLst/>
              <a:ahLst/>
              <a:rect l="l" t="t" r="r" b="b"/>
              <a:pathLst>
                <a:path w="34" h="26">
                  <a:moveTo>
                    <a:pt x="32" y="0"/>
                  </a:moveTo>
                  <a:cubicBezTo>
                    <a:pt x="17" y="0"/>
                    <a:pt x="17" y="0"/>
                    <a:pt x="17" y="0"/>
                  </a:cubicBezTo>
                  <a:cubicBezTo>
                    <a:pt x="0" y="19"/>
                    <a:pt x="0" y="19"/>
                    <a:pt x="0" y="19"/>
                  </a:cubicBezTo>
                  <a:cubicBezTo>
                    <a:pt x="1" y="19"/>
                    <a:pt x="1" y="19"/>
                    <a:pt x="1" y="20"/>
                  </a:cubicBezTo>
                  <a:cubicBezTo>
                    <a:pt x="1" y="20"/>
                    <a:pt x="1" y="21"/>
                    <a:pt x="2" y="21"/>
                  </a:cubicBezTo>
                  <a:cubicBezTo>
                    <a:pt x="3" y="23"/>
                    <a:pt x="7" y="26"/>
                    <a:pt x="10" y="26"/>
                  </a:cubicBezTo>
                  <a:cubicBezTo>
                    <a:pt x="32" y="26"/>
                    <a:pt x="32" y="26"/>
                    <a:pt x="32" y="26"/>
                  </a:cubicBezTo>
                  <a:cubicBezTo>
                    <a:pt x="33" y="26"/>
                    <a:pt x="34" y="25"/>
                    <a:pt x="34" y="24"/>
                  </a:cubicBezTo>
                  <a:cubicBezTo>
                    <a:pt x="34" y="2"/>
                    <a:pt x="34" y="2"/>
                    <a:pt x="34" y="2"/>
                  </a:cubicBezTo>
                  <a:cubicBezTo>
                    <a:pt x="34" y="1"/>
                    <a:pt x="33" y="0"/>
                    <a:pt x="32" y="0"/>
                  </a:cubicBezTo>
                  <a:close/>
                </a:path>
              </a:pathLst>
            </a:custGeom>
            <a:solidFill>
              <a:schemeClr val="accent4"/>
            </a:solidFill>
            <a:ln>
              <a:noFill/>
            </a:ln>
          </p:spPr>
          <p:style>
            <a:lnRef idx="0"/>
            <a:fillRef idx="0"/>
            <a:effectRef idx="0"/>
            <a:fontRef idx="minor"/>
          </p:style>
        </p:sp>
        <p:sp>
          <p:nvSpPr>
            <p:cNvPr id="301" name="CustomShape 41"/>
            <p:cNvSpPr/>
            <p:nvPr/>
          </p:nvSpPr>
          <p:spPr>
            <a:xfrm>
              <a:off x="9097560" y="1681920"/>
              <a:ext cx="138240" cy="142920"/>
            </a:xfrm>
            <a:custGeom>
              <a:avLst/>
              <a:gdLst/>
              <a:ahLst/>
              <a:rect l="l" t="t" r="r" b="b"/>
              <a:pathLst>
                <a:path w="38" h="39">
                  <a:moveTo>
                    <a:pt x="29" y="20"/>
                  </a:moveTo>
                  <a:cubicBezTo>
                    <a:pt x="36" y="20"/>
                    <a:pt x="36" y="20"/>
                    <a:pt x="36" y="20"/>
                  </a:cubicBezTo>
                  <a:cubicBezTo>
                    <a:pt x="37" y="20"/>
                    <a:pt x="37" y="20"/>
                    <a:pt x="38" y="19"/>
                  </a:cubicBezTo>
                  <a:cubicBezTo>
                    <a:pt x="38" y="18"/>
                    <a:pt x="38" y="17"/>
                    <a:pt x="38" y="17"/>
                  </a:cubicBezTo>
                  <a:cubicBezTo>
                    <a:pt x="26" y="1"/>
                    <a:pt x="26" y="1"/>
                    <a:pt x="26" y="1"/>
                  </a:cubicBezTo>
                  <a:cubicBezTo>
                    <a:pt x="25" y="0"/>
                    <a:pt x="25" y="0"/>
                    <a:pt x="24" y="0"/>
                  </a:cubicBezTo>
                  <a:cubicBezTo>
                    <a:pt x="2" y="0"/>
                    <a:pt x="2" y="0"/>
                    <a:pt x="2" y="0"/>
                  </a:cubicBezTo>
                  <a:cubicBezTo>
                    <a:pt x="1" y="0"/>
                    <a:pt x="0" y="1"/>
                    <a:pt x="0" y="1"/>
                  </a:cubicBezTo>
                  <a:cubicBezTo>
                    <a:pt x="0" y="2"/>
                    <a:pt x="0" y="3"/>
                    <a:pt x="1" y="4"/>
                  </a:cubicBezTo>
                  <a:cubicBezTo>
                    <a:pt x="5" y="6"/>
                    <a:pt x="5" y="6"/>
                    <a:pt x="5" y="6"/>
                  </a:cubicBezTo>
                  <a:cubicBezTo>
                    <a:pt x="3" y="8"/>
                    <a:pt x="2" y="10"/>
                    <a:pt x="2" y="14"/>
                  </a:cubicBezTo>
                  <a:cubicBezTo>
                    <a:pt x="2" y="18"/>
                    <a:pt x="7" y="30"/>
                    <a:pt x="12" y="39"/>
                  </a:cubicBezTo>
                  <a:cubicBezTo>
                    <a:pt x="12" y="39"/>
                    <a:pt x="28" y="21"/>
                    <a:pt x="29" y="20"/>
                  </a:cubicBezTo>
                  <a:close/>
                </a:path>
              </a:pathLst>
            </a:custGeom>
            <a:solidFill>
              <a:schemeClr val="accent4"/>
            </a:solidFill>
            <a:ln>
              <a:noFill/>
            </a:ln>
          </p:spPr>
          <p:style>
            <a:lnRef idx="0"/>
            <a:fillRef idx="0"/>
            <a:effectRef idx="0"/>
            <a:fontRef idx="minor"/>
          </p:style>
        </p:sp>
        <p:sp>
          <p:nvSpPr>
            <p:cNvPr id="302" name="CustomShape 42"/>
            <p:cNvSpPr/>
            <p:nvPr/>
          </p:nvSpPr>
          <p:spPr>
            <a:xfrm>
              <a:off x="9319320" y="1646280"/>
              <a:ext cx="130680" cy="109080"/>
            </a:xfrm>
            <a:custGeom>
              <a:avLst/>
              <a:gdLst/>
              <a:ahLst/>
              <a:rect l="l" t="t" r="r" b="b"/>
              <a:pathLst>
                <a:path w="36" h="30">
                  <a:moveTo>
                    <a:pt x="34" y="20"/>
                  </a:moveTo>
                  <a:cubicBezTo>
                    <a:pt x="21" y="2"/>
                    <a:pt x="21" y="2"/>
                    <a:pt x="21" y="2"/>
                  </a:cubicBezTo>
                  <a:cubicBezTo>
                    <a:pt x="21" y="1"/>
                    <a:pt x="20" y="0"/>
                    <a:pt x="19" y="1"/>
                  </a:cubicBezTo>
                  <a:cubicBezTo>
                    <a:pt x="1" y="13"/>
                    <a:pt x="1" y="13"/>
                    <a:pt x="1" y="13"/>
                  </a:cubicBezTo>
                  <a:cubicBezTo>
                    <a:pt x="1" y="13"/>
                    <a:pt x="1" y="14"/>
                    <a:pt x="0" y="14"/>
                  </a:cubicBezTo>
                  <a:cubicBezTo>
                    <a:pt x="0" y="15"/>
                    <a:pt x="1" y="15"/>
                    <a:pt x="1" y="16"/>
                  </a:cubicBezTo>
                  <a:cubicBezTo>
                    <a:pt x="10" y="28"/>
                    <a:pt x="10" y="28"/>
                    <a:pt x="10" y="28"/>
                  </a:cubicBezTo>
                  <a:cubicBezTo>
                    <a:pt x="34" y="30"/>
                    <a:pt x="34" y="30"/>
                    <a:pt x="34" y="30"/>
                  </a:cubicBezTo>
                  <a:cubicBezTo>
                    <a:pt x="34" y="29"/>
                    <a:pt x="35" y="28"/>
                    <a:pt x="35" y="28"/>
                  </a:cubicBezTo>
                  <a:cubicBezTo>
                    <a:pt x="36" y="26"/>
                    <a:pt x="36" y="22"/>
                    <a:pt x="34" y="20"/>
                  </a:cubicBezTo>
                  <a:close/>
                </a:path>
              </a:pathLst>
            </a:custGeom>
            <a:solidFill>
              <a:schemeClr val="accent4"/>
            </a:solidFill>
            <a:ln>
              <a:noFill/>
            </a:ln>
          </p:spPr>
          <p:style>
            <a:lnRef idx="0"/>
            <a:fillRef idx="0"/>
            <a:effectRef idx="0"/>
            <a:fontRef idx="minor"/>
          </p:style>
        </p:sp>
        <p:sp>
          <p:nvSpPr>
            <p:cNvPr id="303" name="CustomShape 43"/>
            <p:cNvSpPr/>
            <p:nvPr/>
          </p:nvSpPr>
          <p:spPr>
            <a:xfrm>
              <a:off x="9286920" y="1740240"/>
              <a:ext cx="149040" cy="153720"/>
            </a:xfrm>
            <a:custGeom>
              <a:avLst/>
              <a:gdLst/>
              <a:ahLst/>
              <a:rect l="l" t="t" r="r" b="b"/>
              <a:pathLst>
                <a:path w="41" h="42">
                  <a:moveTo>
                    <a:pt x="16" y="6"/>
                  </a:moveTo>
                  <a:cubicBezTo>
                    <a:pt x="16" y="2"/>
                    <a:pt x="16" y="2"/>
                    <a:pt x="16" y="2"/>
                  </a:cubicBezTo>
                  <a:cubicBezTo>
                    <a:pt x="16" y="1"/>
                    <a:pt x="15" y="0"/>
                    <a:pt x="15" y="0"/>
                  </a:cubicBezTo>
                  <a:cubicBezTo>
                    <a:pt x="14" y="0"/>
                    <a:pt x="13" y="0"/>
                    <a:pt x="12" y="1"/>
                  </a:cubicBezTo>
                  <a:cubicBezTo>
                    <a:pt x="0" y="19"/>
                    <a:pt x="0" y="19"/>
                    <a:pt x="0" y="19"/>
                  </a:cubicBezTo>
                  <a:cubicBezTo>
                    <a:pt x="0" y="20"/>
                    <a:pt x="0" y="20"/>
                    <a:pt x="0" y="21"/>
                  </a:cubicBezTo>
                  <a:cubicBezTo>
                    <a:pt x="12" y="41"/>
                    <a:pt x="12" y="41"/>
                    <a:pt x="12" y="41"/>
                  </a:cubicBezTo>
                  <a:cubicBezTo>
                    <a:pt x="12" y="42"/>
                    <a:pt x="13" y="42"/>
                    <a:pt x="13" y="42"/>
                  </a:cubicBezTo>
                  <a:cubicBezTo>
                    <a:pt x="14" y="42"/>
                    <a:pt x="15" y="41"/>
                    <a:pt x="15" y="40"/>
                  </a:cubicBezTo>
                  <a:cubicBezTo>
                    <a:pt x="16" y="34"/>
                    <a:pt x="16" y="34"/>
                    <a:pt x="16" y="34"/>
                  </a:cubicBezTo>
                  <a:cubicBezTo>
                    <a:pt x="17" y="34"/>
                    <a:pt x="18" y="34"/>
                    <a:pt x="19" y="34"/>
                  </a:cubicBezTo>
                  <a:cubicBezTo>
                    <a:pt x="19" y="34"/>
                    <a:pt x="19" y="34"/>
                    <a:pt x="19" y="34"/>
                  </a:cubicBezTo>
                  <a:cubicBezTo>
                    <a:pt x="21" y="34"/>
                    <a:pt x="22" y="33"/>
                    <a:pt x="24" y="32"/>
                  </a:cubicBezTo>
                  <a:cubicBezTo>
                    <a:pt x="27" y="30"/>
                    <a:pt x="32" y="22"/>
                    <a:pt x="41" y="8"/>
                  </a:cubicBezTo>
                  <a:cubicBezTo>
                    <a:pt x="41" y="8"/>
                    <a:pt x="16" y="6"/>
                    <a:pt x="16" y="6"/>
                  </a:cubicBezTo>
                  <a:close/>
                </a:path>
              </a:pathLst>
            </a:custGeom>
            <a:solidFill>
              <a:schemeClr val="accent4"/>
            </a:solidFill>
            <a:ln>
              <a:noFill/>
            </a:ln>
          </p:spPr>
          <p:style>
            <a:lnRef idx="0"/>
            <a:fillRef idx="0"/>
            <a:effectRef idx="0"/>
            <a:fontRef idx="minor"/>
          </p:style>
        </p:sp>
        <p:sp>
          <p:nvSpPr>
            <p:cNvPr id="304" name="CustomShape 44"/>
            <p:cNvSpPr/>
            <p:nvPr/>
          </p:nvSpPr>
          <p:spPr>
            <a:xfrm>
              <a:off x="9151560" y="1547640"/>
              <a:ext cx="105840" cy="133560"/>
            </a:xfrm>
            <a:custGeom>
              <a:avLst/>
              <a:gdLst/>
              <a:ahLst/>
              <a:rect l="l" t="t" r="r" b="b"/>
              <a:pathLst>
                <a:path w="29" h="37">
                  <a:moveTo>
                    <a:pt x="1" y="27"/>
                  </a:moveTo>
                  <a:cubicBezTo>
                    <a:pt x="20" y="36"/>
                    <a:pt x="20" y="36"/>
                    <a:pt x="20" y="36"/>
                  </a:cubicBezTo>
                  <a:cubicBezTo>
                    <a:pt x="21" y="36"/>
                    <a:pt x="21" y="37"/>
                    <a:pt x="21" y="37"/>
                  </a:cubicBezTo>
                  <a:cubicBezTo>
                    <a:pt x="22" y="37"/>
                    <a:pt x="23" y="36"/>
                    <a:pt x="23" y="35"/>
                  </a:cubicBezTo>
                  <a:cubicBezTo>
                    <a:pt x="29" y="22"/>
                    <a:pt x="29" y="22"/>
                    <a:pt x="29" y="22"/>
                  </a:cubicBezTo>
                  <a:cubicBezTo>
                    <a:pt x="19" y="0"/>
                    <a:pt x="19" y="0"/>
                    <a:pt x="19" y="0"/>
                  </a:cubicBezTo>
                  <a:cubicBezTo>
                    <a:pt x="18" y="0"/>
                    <a:pt x="18" y="0"/>
                    <a:pt x="18" y="0"/>
                  </a:cubicBezTo>
                  <a:cubicBezTo>
                    <a:pt x="17" y="0"/>
                    <a:pt x="17" y="0"/>
                    <a:pt x="17" y="0"/>
                  </a:cubicBezTo>
                  <a:cubicBezTo>
                    <a:pt x="17" y="0"/>
                    <a:pt x="17" y="0"/>
                    <a:pt x="17" y="0"/>
                  </a:cubicBezTo>
                  <a:cubicBezTo>
                    <a:pt x="14" y="0"/>
                    <a:pt x="11" y="2"/>
                    <a:pt x="10" y="4"/>
                  </a:cubicBezTo>
                  <a:cubicBezTo>
                    <a:pt x="0" y="25"/>
                    <a:pt x="0" y="25"/>
                    <a:pt x="0" y="25"/>
                  </a:cubicBezTo>
                  <a:cubicBezTo>
                    <a:pt x="0" y="25"/>
                    <a:pt x="0" y="26"/>
                    <a:pt x="0" y="26"/>
                  </a:cubicBezTo>
                  <a:cubicBezTo>
                    <a:pt x="0" y="27"/>
                    <a:pt x="1" y="27"/>
                    <a:pt x="1" y="27"/>
                  </a:cubicBezTo>
                  <a:close/>
                </a:path>
              </a:pathLst>
            </a:custGeom>
            <a:solidFill>
              <a:schemeClr val="accent4"/>
            </a:solidFill>
            <a:ln>
              <a:noFill/>
            </a:ln>
          </p:spPr>
          <p:style>
            <a:lnRef idx="0"/>
            <a:fillRef idx="0"/>
            <a:effectRef idx="0"/>
            <a:fontRef idx="minor"/>
          </p:style>
        </p:sp>
        <p:sp>
          <p:nvSpPr>
            <p:cNvPr id="305" name="CustomShape 45"/>
            <p:cNvSpPr/>
            <p:nvPr/>
          </p:nvSpPr>
          <p:spPr>
            <a:xfrm>
              <a:off x="9207000" y="1547640"/>
              <a:ext cx="189360" cy="105840"/>
            </a:xfrm>
            <a:custGeom>
              <a:avLst/>
              <a:gdLst/>
              <a:ahLst/>
              <a:rect l="l" t="t" r="r" b="b"/>
              <a:pathLst>
                <a:path w="52" h="29">
                  <a:moveTo>
                    <a:pt x="42" y="28"/>
                  </a:moveTo>
                  <a:cubicBezTo>
                    <a:pt x="52" y="8"/>
                    <a:pt x="52" y="8"/>
                    <a:pt x="52" y="8"/>
                  </a:cubicBezTo>
                  <a:cubicBezTo>
                    <a:pt x="52" y="8"/>
                    <a:pt x="52" y="7"/>
                    <a:pt x="51" y="6"/>
                  </a:cubicBezTo>
                  <a:cubicBezTo>
                    <a:pt x="51" y="5"/>
                    <a:pt x="50" y="5"/>
                    <a:pt x="49" y="6"/>
                  </a:cubicBezTo>
                  <a:cubicBezTo>
                    <a:pt x="43" y="8"/>
                    <a:pt x="43" y="8"/>
                    <a:pt x="43" y="8"/>
                  </a:cubicBezTo>
                  <a:cubicBezTo>
                    <a:pt x="43" y="6"/>
                    <a:pt x="41" y="3"/>
                    <a:pt x="38" y="2"/>
                  </a:cubicBezTo>
                  <a:cubicBezTo>
                    <a:pt x="36" y="1"/>
                    <a:pt x="33" y="0"/>
                    <a:pt x="13" y="0"/>
                  </a:cubicBezTo>
                  <a:cubicBezTo>
                    <a:pt x="11" y="0"/>
                    <a:pt x="10" y="0"/>
                    <a:pt x="8" y="0"/>
                  </a:cubicBezTo>
                  <a:cubicBezTo>
                    <a:pt x="8" y="0"/>
                    <a:pt x="19" y="23"/>
                    <a:pt x="19" y="24"/>
                  </a:cubicBezTo>
                  <a:cubicBezTo>
                    <a:pt x="18" y="25"/>
                    <a:pt x="16" y="26"/>
                    <a:pt x="16" y="27"/>
                  </a:cubicBezTo>
                  <a:cubicBezTo>
                    <a:pt x="16" y="28"/>
                    <a:pt x="16" y="28"/>
                    <a:pt x="17" y="28"/>
                  </a:cubicBezTo>
                  <a:cubicBezTo>
                    <a:pt x="17" y="29"/>
                    <a:pt x="18" y="29"/>
                    <a:pt x="18" y="29"/>
                  </a:cubicBezTo>
                  <a:cubicBezTo>
                    <a:pt x="18" y="29"/>
                    <a:pt x="0" y="29"/>
                    <a:pt x="40" y="29"/>
                  </a:cubicBezTo>
                  <a:cubicBezTo>
                    <a:pt x="41" y="29"/>
                    <a:pt x="41" y="29"/>
                    <a:pt x="42" y="28"/>
                  </a:cubicBezTo>
                  <a:close/>
                </a:path>
              </a:pathLst>
            </a:custGeom>
            <a:solidFill>
              <a:schemeClr val="accent4"/>
            </a:solidFill>
            <a:ln>
              <a:noFill/>
            </a:ln>
          </p:spPr>
          <p:style>
            <a:lnRef idx="0"/>
            <a:fillRef idx="0"/>
            <a:effectRef idx="0"/>
            <a:fontRef idx="minor"/>
          </p:style>
        </p:sp>
      </p:grpSp>
      <p:grpSp>
        <p:nvGrpSpPr>
          <p:cNvPr id="306" name="Group 46"/>
          <p:cNvGrpSpPr/>
          <p:nvPr/>
        </p:nvGrpSpPr>
        <p:grpSpPr>
          <a:xfrm>
            <a:off x="7190640" y="4537080"/>
            <a:ext cx="351000" cy="351000"/>
            <a:chOff x="7190640" y="4537080"/>
            <a:chExt cx="351000" cy="351000"/>
          </a:xfrm>
        </p:grpSpPr>
        <p:sp>
          <p:nvSpPr>
            <p:cNvPr id="307" name="CustomShape 47"/>
            <p:cNvSpPr/>
            <p:nvPr/>
          </p:nvSpPr>
          <p:spPr>
            <a:xfrm>
              <a:off x="7190640" y="4741920"/>
              <a:ext cx="65880" cy="130680"/>
            </a:xfrm>
            <a:custGeom>
              <a:avLst/>
              <a:gdLst/>
              <a:ahLst/>
              <a:rect l="l" t="t" r="r" b="b"/>
              <a:pathLst>
                <a:path w="18" h="36">
                  <a:moveTo>
                    <a:pt x="16" y="0"/>
                  </a:moveTo>
                  <a:cubicBezTo>
                    <a:pt x="2" y="0"/>
                    <a:pt x="2" y="0"/>
                    <a:pt x="2" y="0"/>
                  </a:cubicBezTo>
                  <a:cubicBezTo>
                    <a:pt x="1" y="0"/>
                    <a:pt x="0" y="1"/>
                    <a:pt x="0" y="2"/>
                  </a:cubicBezTo>
                  <a:cubicBezTo>
                    <a:pt x="0" y="34"/>
                    <a:pt x="0" y="34"/>
                    <a:pt x="0" y="34"/>
                  </a:cubicBezTo>
                  <a:cubicBezTo>
                    <a:pt x="0" y="35"/>
                    <a:pt x="1" y="36"/>
                    <a:pt x="2" y="36"/>
                  </a:cubicBezTo>
                  <a:cubicBezTo>
                    <a:pt x="16" y="36"/>
                    <a:pt x="16" y="36"/>
                    <a:pt x="16" y="36"/>
                  </a:cubicBezTo>
                  <a:cubicBezTo>
                    <a:pt x="17" y="36"/>
                    <a:pt x="18" y="35"/>
                    <a:pt x="18" y="34"/>
                  </a:cubicBezTo>
                  <a:cubicBezTo>
                    <a:pt x="18" y="2"/>
                    <a:pt x="18" y="2"/>
                    <a:pt x="18" y="2"/>
                  </a:cubicBezTo>
                  <a:cubicBezTo>
                    <a:pt x="18" y="1"/>
                    <a:pt x="17" y="0"/>
                    <a:pt x="16" y="0"/>
                  </a:cubicBezTo>
                  <a:close/>
                </a:path>
              </a:pathLst>
            </a:custGeom>
            <a:solidFill>
              <a:schemeClr val="accent1"/>
            </a:solidFill>
            <a:ln>
              <a:noFill/>
            </a:ln>
          </p:spPr>
          <p:style>
            <a:lnRef idx="0"/>
            <a:fillRef idx="0"/>
            <a:effectRef idx="0"/>
            <a:fontRef idx="minor"/>
          </p:style>
        </p:sp>
        <p:sp>
          <p:nvSpPr>
            <p:cNvPr id="308" name="CustomShape 48"/>
            <p:cNvSpPr/>
            <p:nvPr/>
          </p:nvSpPr>
          <p:spPr>
            <a:xfrm>
              <a:off x="7264440" y="4755960"/>
              <a:ext cx="277200" cy="132120"/>
            </a:xfrm>
            <a:custGeom>
              <a:avLst/>
              <a:gdLst/>
              <a:ahLst/>
              <a:rect l="l" t="t" r="r" b="b"/>
              <a:pathLst>
                <a:path w="76" h="36">
                  <a:moveTo>
                    <a:pt x="75" y="13"/>
                  </a:moveTo>
                  <a:cubicBezTo>
                    <a:pt x="71" y="8"/>
                    <a:pt x="67" y="7"/>
                    <a:pt x="61" y="8"/>
                  </a:cubicBezTo>
                  <a:cubicBezTo>
                    <a:pt x="49" y="12"/>
                    <a:pt x="49" y="12"/>
                    <a:pt x="49" y="12"/>
                  </a:cubicBezTo>
                  <a:cubicBezTo>
                    <a:pt x="49" y="13"/>
                    <a:pt x="49" y="13"/>
                    <a:pt x="49" y="14"/>
                  </a:cubicBezTo>
                  <a:cubicBezTo>
                    <a:pt x="49" y="17"/>
                    <a:pt x="49" y="19"/>
                    <a:pt x="47" y="21"/>
                  </a:cubicBezTo>
                  <a:cubicBezTo>
                    <a:pt x="45" y="23"/>
                    <a:pt x="43" y="24"/>
                    <a:pt x="40" y="24"/>
                  </a:cubicBezTo>
                  <a:cubicBezTo>
                    <a:pt x="18" y="24"/>
                    <a:pt x="18" y="24"/>
                    <a:pt x="18" y="24"/>
                  </a:cubicBezTo>
                  <a:cubicBezTo>
                    <a:pt x="17" y="24"/>
                    <a:pt x="16" y="23"/>
                    <a:pt x="16" y="22"/>
                  </a:cubicBezTo>
                  <a:cubicBezTo>
                    <a:pt x="16" y="21"/>
                    <a:pt x="17" y="20"/>
                    <a:pt x="18" y="20"/>
                  </a:cubicBezTo>
                  <a:cubicBezTo>
                    <a:pt x="40" y="20"/>
                    <a:pt x="40" y="20"/>
                    <a:pt x="40" y="20"/>
                  </a:cubicBezTo>
                  <a:cubicBezTo>
                    <a:pt x="42" y="20"/>
                    <a:pt x="43" y="19"/>
                    <a:pt x="44" y="18"/>
                  </a:cubicBezTo>
                  <a:cubicBezTo>
                    <a:pt x="45" y="17"/>
                    <a:pt x="45" y="16"/>
                    <a:pt x="45" y="14"/>
                  </a:cubicBezTo>
                  <a:cubicBezTo>
                    <a:pt x="45" y="12"/>
                    <a:pt x="44" y="8"/>
                    <a:pt x="40" y="8"/>
                  </a:cubicBezTo>
                  <a:cubicBezTo>
                    <a:pt x="29" y="8"/>
                    <a:pt x="29" y="8"/>
                    <a:pt x="29" y="8"/>
                  </a:cubicBezTo>
                  <a:cubicBezTo>
                    <a:pt x="28" y="8"/>
                    <a:pt x="28" y="8"/>
                    <a:pt x="28" y="8"/>
                  </a:cubicBezTo>
                  <a:cubicBezTo>
                    <a:pt x="27" y="8"/>
                    <a:pt x="27" y="8"/>
                    <a:pt x="27" y="7"/>
                  </a:cubicBezTo>
                  <a:cubicBezTo>
                    <a:pt x="24" y="5"/>
                    <a:pt x="18" y="0"/>
                    <a:pt x="10" y="0"/>
                  </a:cubicBezTo>
                  <a:cubicBezTo>
                    <a:pt x="2" y="0"/>
                    <a:pt x="2" y="0"/>
                    <a:pt x="2" y="0"/>
                  </a:cubicBezTo>
                  <a:cubicBezTo>
                    <a:pt x="1" y="0"/>
                    <a:pt x="0" y="1"/>
                    <a:pt x="0" y="2"/>
                  </a:cubicBezTo>
                  <a:cubicBezTo>
                    <a:pt x="0" y="24"/>
                    <a:pt x="0" y="24"/>
                    <a:pt x="0" y="24"/>
                  </a:cubicBezTo>
                  <a:cubicBezTo>
                    <a:pt x="0" y="25"/>
                    <a:pt x="1" y="26"/>
                    <a:pt x="1" y="26"/>
                  </a:cubicBezTo>
                  <a:cubicBezTo>
                    <a:pt x="8" y="28"/>
                    <a:pt x="13" y="30"/>
                    <a:pt x="17" y="31"/>
                  </a:cubicBezTo>
                  <a:cubicBezTo>
                    <a:pt x="25" y="34"/>
                    <a:pt x="29" y="36"/>
                    <a:pt x="33" y="36"/>
                  </a:cubicBezTo>
                  <a:cubicBezTo>
                    <a:pt x="38" y="36"/>
                    <a:pt x="42" y="34"/>
                    <a:pt x="51" y="29"/>
                  </a:cubicBezTo>
                  <a:cubicBezTo>
                    <a:pt x="57" y="25"/>
                    <a:pt x="64" y="21"/>
                    <a:pt x="75" y="16"/>
                  </a:cubicBezTo>
                  <a:cubicBezTo>
                    <a:pt x="75" y="16"/>
                    <a:pt x="76" y="15"/>
                    <a:pt x="76" y="14"/>
                  </a:cubicBezTo>
                  <a:cubicBezTo>
                    <a:pt x="76" y="14"/>
                    <a:pt x="76" y="13"/>
                    <a:pt x="75" y="13"/>
                  </a:cubicBezTo>
                  <a:close/>
                </a:path>
              </a:pathLst>
            </a:custGeom>
            <a:solidFill>
              <a:schemeClr val="accent1"/>
            </a:solidFill>
            <a:ln>
              <a:noFill/>
            </a:ln>
          </p:spPr>
          <p:style>
            <a:lnRef idx="0"/>
            <a:fillRef idx="0"/>
            <a:effectRef idx="0"/>
            <a:fontRef idx="minor"/>
          </p:style>
        </p:sp>
        <p:sp>
          <p:nvSpPr>
            <p:cNvPr id="309" name="CustomShape 49"/>
            <p:cNvSpPr/>
            <p:nvPr/>
          </p:nvSpPr>
          <p:spPr>
            <a:xfrm>
              <a:off x="7242840" y="4537080"/>
              <a:ext cx="264600" cy="226080"/>
            </a:xfrm>
            <a:custGeom>
              <a:avLst/>
              <a:gdLst/>
              <a:ahLst/>
              <a:rect l="l" t="t" r="r" b="b"/>
              <a:pathLst>
                <a:path w="73" h="62">
                  <a:moveTo>
                    <a:pt x="21" y="45"/>
                  </a:moveTo>
                  <a:cubicBezTo>
                    <a:pt x="24" y="45"/>
                    <a:pt x="27" y="43"/>
                    <a:pt x="29" y="40"/>
                  </a:cubicBezTo>
                  <a:cubicBezTo>
                    <a:pt x="34" y="50"/>
                    <a:pt x="36" y="58"/>
                    <a:pt x="36" y="59"/>
                  </a:cubicBezTo>
                  <a:cubicBezTo>
                    <a:pt x="36" y="60"/>
                    <a:pt x="38" y="62"/>
                    <a:pt x="40" y="62"/>
                  </a:cubicBezTo>
                  <a:cubicBezTo>
                    <a:pt x="42" y="62"/>
                    <a:pt x="43" y="61"/>
                    <a:pt x="44" y="59"/>
                  </a:cubicBezTo>
                  <a:cubicBezTo>
                    <a:pt x="44" y="59"/>
                    <a:pt x="46" y="54"/>
                    <a:pt x="49" y="49"/>
                  </a:cubicBezTo>
                  <a:cubicBezTo>
                    <a:pt x="51" y="52"/>
                    <a:pt x="54" y="53"/>
                    <a:pt x="56" y="53"/>
                  </a:cubicBezTo>
                  <a:cubicBezTo>
                    <a:pt x="56" y="53"/>
                    <a:pt x="56" y="53"/>
                    <a:pt x="56" y="53"/>
                  </a:cubicBezTo>
                  <a:cubicBezTo>
                    <a:pt x="59" y="53"/>
                    <a:pt x="62" y="51"/>
                    <a:pt x="65" y="48"/>
                  </a:cubicBezTo>
                  <a:cubicBezTo>
                    <a:pt x="70" y="43"/>
                    <a:pt x="73" y="29"/>
                    <a:pt x="69" y="21"/>
                  </a:cubicBezTo>
                  <a:cubicBezTo>
                    <a:pt x="69" y="20"/>
                    <a:pt x="68" y="20"/>
                    <a:pt x="68" y="20"/>
                  </a:cubicBezTo>
                  <a:cubicBezTo>
                    <a:pt x="67" y="20"/>
                    <a:pt x="67" y="20"/>
                    <a:pt x="66" y="20"/>
                  </a:cubicBezTo>
                  <a:cubicBezTo>
                    <a:pt x="63" y="23"/>
                    <a:pt x="59" y="24"/>
                    <a:pt x="56" y="24"/>
                  </a:cubicBezTo>
                  <a:cubicBezTo>
                    <a:pt x="53" y="25"/>
                    <a:pt x="50" y="26"/>
                    <a:pt x="47" y="28"/>
                  </a:cubicBezTo>
                  <a:cubicBezTo>
                    <a:pt x="43" y="30"/>
                    <a:pt x="41" y="34"/>
                    <a:pt x="41" y="37"/>
                  </a:cubicBezTo>
                  <a:cubicBezTo>
                    <a:pt x="41" y="38"/>
                    <a:pt x="42" y="41"/>
                    <a:pt x="44" y="43"/>
                  </a:cubicBezTo>
                  <a:cubicBezTo>
                    <a:pt x="43" y="44"/>
                    <a:pt x="42" y="46"/>
                    <a:pt x="41" y="47"/>
                  </a:cubicBezTo>
                  <a:cubicBezTo>
                    <a:pt x="39" y="43"/>
                    <a:pt x="37" y="39"/>
                    <a:pt x="35" y="35"/>
                  </a:cubicBezTo>
                  <a:cubicBezTo>
                    <a:pt x="38" y="33"/>
                    <a:pt x="40" y="30"/>
                    <a:pt x="40" y="27"/>
                  </a:cubicBezTo>
                  <a:cubicBezTo>
                    <a:pt x="41" y="23"/>
                    <a:pt x="40" y="19"/>
                    <a:pt x="36" y="14"/>
                  </a:cubicBezTo>
                  <a:cubicBezTo>
                    <a:pt x="32" y="10"/>
                    <a:pt x="27" y="8"/>
                    <a:pt x="22" y="7"/>
                  </a:cubicBezTo>
                  <a:cubicBezTo>
                    <a:pt x="17" y="5"/>
                    <a:pt x="12" y="4"/>
                    <a:pt x="8" y="0"/>
                  </a:cubicBezTo>
                  <a:cubicBezTo>
                    <a:pt x="8" y="0"/>
                    <a:pt x="7" y="0"/>
                    <a:pt x="6" y="0"/>
                  </a:cubicBezTo>
                  <a:cubicBezTo>
                    <a:pt x="6" y="0"/>
                    <a:pt x="5" y="1"/>
                    <a:pt x="5" y="1"/>
                  </a:cubicBezTo>
                  <a:cubicBezTo>
                    <a:pt x="0" y="12"/>
                    <a:pt x="2" y="30"/>
                    <a:pt x="8" y="38"/>
                  </a:cubicBezTo>
                  <a:cubicBezTo>
                    <a:pt x="11" y="41"/>
                    <a:pt x="16" y="45"/>
                    <a:pt x="21" y="45"/>
                  </a:cubicBezTo>
                  <a:close/>
                  <a:moveTo>
                    <a:pt x="14" y="15"/>
                  </a:moveTo>
                  <a:cubicBezTo>
                    <a:pt x="14" y="14"/>
                    <a:pt x="15" y="14"/>
                    <a:pt x="17" y="15"/>
                  </a:cubicBezTo>
                  <a:cubicBezTo>
                    <a:pt x="23" y="21"/>
                    <a:pt x="29" y="28"/>
                    <a:pt x="33" y="36"/>
                  </a:cubicBezTo>
                  <a:cubicBezTo>
                    <a:pt x="33" y="36"/>
                    <a:pt x="33" y="36"/>
                    <a:pt x="33" y="36"/>
                  </a:cubicBezTo>
                  <a:cubicBezTo>
                    <a:pt x="37" y="42"/>
                    <a:pt x="39" y="47"/>
                    <a:pt x="40" y="52"/>
                  </a:cubicBezTo>
                  <a:cubicBezTo>
                    <a:pt x="45" y="45"/>
                    <a:pt x="50" y="38"/>
                    <a:pt x="57" y="34"/>
                  </a:cubicBezTo>
                  <a:cubicBezTo>
                    <a:pt x="58" y="33"/>
                    <a:pt x="59" y="34"/>
                    <a:pt x="60" y="35"/>
                  </a:cubicBezTo>
                  <a:cubicBezTo>
                    <a:pt x="60" y="36"/>
                    <a:pt x="60" y="37"/>
                    <a:pt x="59" y="38"/>
                  </a:cubicBezTo>
                  <a:cubicBezTo>
                    <a:pt x="50" y="42"/>
                    <a:pt x="44" y="53"/>
                    <a:pt x="42" y="58"/>
                  </a:cubicBezTo>
                  <a:cubicBezTo>
                    <a:pt x="42" y="58"/>
                    <a:pt x="42" y="58"/>
                    <a:pt x="42" y="58"/>
                  </a:cubicBezTo>
                  <a:cubicBezTo>
                    <a:pt x="41" y="60"/>
                    <a:pt x="39" y="60"/>
                    <a:pt x="38" y="58"/>
                  </a:cubicBezTo>
                  <a:cubicBezTo>
                    <a:pt x="37" y="54"/>
                    <a:pt x="36" y="49"/>
                    <a:pt x="30" y="39"/>
                  </a:cubicBezTo>
                  <a:cubicBezTo>
                    <a:pt x="30" y="39"/>
                    <a:pt x="30" y="39"/>
                    <a:pt x="30" y="39"/>
                  </a:cubicBezTo>
                  <a:cubicBezTo>
                    <a:pt x="26" y="32"/>
                    <a:pt x="21" y="24"/>
                    <a:pt x="14" y="18"/>
                  </a:cubicBezTo>
                  <a:cubicBezTo>
                    <a:pt x="13" y="17"/>
                    <a:pt x="13" y="16"/>
                    <a:pt x="14" y="15"/>
                  </a:cubicBezTo>
                  <a:close/>
                </a:path>
              </a:pathLst>
            </a:custGeom>
            <a:solidFill>
              <a:schemeClr val="accent1"/>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CustomShape 1"/>
          <p:cNvSpPr/>
          <p:nvPr/>
        </p:nvSpPr>
        <p:spPr>
          <a:xfrm>
            <a:off x="-902880" y="-2360520"/>
            <a:ext cx="5247720" cy="52477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11" name="CustomShape 2"/>
          <p:cNvSpPr/>
          <p:nvPr/>
        </p:nvSpPr>
        <p:spPr>
          <a:xfrm>
            <a:off x="10798920" y="5378400"/>
            <a:ext cx="2228400" cy="2228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12" name="CustomShape 3"/>
          <p:cNvSpPr/>
          <p:nvPr/>
        </p:nvSpPr>
        <p:spPr>
          <a:xfrm>
            <a:off x="278640" y="328680"/>
            <a:ext cx="11634480" cy="6200280"/>
          </a:xfrm>
          <a:prstGeom prst="rect">
            <a:avLst/>
          </a:prstGeom>
          <a:solidFill>
            <a:schemeClr val="bg1"/>
          </a:solidFill>
          <a:ln>
            <a:solidFill>
              <a:schemeClr val="bg1">
                <a:lumMod val="95000"/>
              </a:schemeClr>
            </a:solidFill>
          </a:ln>
          <a:effectLst>
            <a:outerShdw algn="ctr" blurRad="63500" rotWithShape="0">
              <a:srgbClr val="000000">
                <a:alpha val="10000"/>
              </a:srgbClr>
            </a:outerShdw>
          </a:effectLst>
        </p:spPr>
        <p:style>
          <a:lnRef idx="2">
            <a:schemeClr val="accent1">
              <a:shade val="50000"/>
            </a:schemeClr>
          </a:lnRef>
          <a:fillRef idx="1">
            <a:schemeClr val="accent1"/>
          </a:fillRef>
          <a:effectRef idx="0">
            <a:schemeClr val="accent1"/>
          </a:effectRef>
          <a:fontRef idx="minor"/>
        </p:style>
      </p:sp>
      <p:sp>
        <p:nvSpPr>
          <p:cNvPr id="313" name="CustomShape 4"/>
          <p:cNvSpPr/>
          <p:nvPr/>
        </p:nvSpPr>
        <p:spPr>
          <a:xfrm>
            <a:off x="558720" y="514800"/>
            <a:ext cx="1107396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472c4"/>
                </a:solidFill>
                <a:latin typeface="Century Gothic"/>
                <a:ea typeface="Segoe UI Black"/>
              </a:rPr>
              <a:t>Project Timeline</a:t>
            </a:r>
            <a:endParaRPr b="0" lang="en-GB" sz="3600" spc="-1" strike="noStrike">
              <a:latin typeface="Arial"/>
            </a:endParaRPr>
          </a:p>
        </p:txBody>
      </p:sp>
      <p:sp>
        <p:nvSpPr>
          <p:cNvPr id="314" name="TextShape 5"/>
          <p:cNvSpPr txBox="1"/>
          <p:nvPr/>
        </p:nvSpPr>
        <p:spPr>
          <a:xfrm>
            <a:off x="838080" y="6492960"/>
            <a:ext cx="2742840" cy="364680"/>
          </a:xfrm>
          <a:prstGeom prst="rect">
            <a:avLst/>
          </a:prstGeom>
          <a:noFill/>
          <a:ln>
            <a:noFill/>
          </a:ln>
        </p:spPr>
        <p:txBody>
          <a:bodyPr anchor="ctr">
            <a:noAutofit/>
          </a:bodyPr>
          <a:p>
            <a:pPr>
              <a:lnSpc>
                <a:spcPct val="100000"/>
              </a:lnSpc>
            </a:pPr>
            <a:fld id="{CC60468A-0911-45ED-8AF1-F917408B1780}" type="datetime1">
              <a:rPr b="0" lang="en-GB" sz="1200" spc="-1" strike="noStrike">
                <a:solidFill>
                  <a:srgbClr val="8b8b8b"/>
                </a:solidFill>
                <a:latin typeface="Segoe UI"/>
              </a:rPr>
              <a:t>24/04/2019</a:t>
            </a:fld>
            <a:endParaRPr b="0" lang="en-GB" sz="1200" spc="-1" strike="noStrike">
              <a:latin typeface="Times New Roman"/>
            </a:endParaRPr>
          </a:p>
        </p:txBody>
      </p:sp>
      <p:sp>
        <p:nvSpPr>
          <p:cNvPr id="315" name="TextShape 6"/>
          <p:cNvSpPr txBox="1"/>
          <p:nvPr/>
        </p:nvSpPr>
        <p:spPr>
          <a:xfrm>
            <a:off x="8610480" y="6492960"/>
            <a:ext cx="2742840" cy="364680"/>
          </a:xfrm>
          <a:prstGeom prst="rect">
            <a:avLst/>
          </a:prstGeom>
          <a:noFill/>
          <a:ln>
            <a:noFill/>
          </a:ln>
        </p:spPr>
        <p:txBody>
          <a:bodyPr anchor="ctr">
            <a:noAutofit/>
          </a:bodyPr>
          <a:p>
            <a:pPr algn="r">
              <a:lnSpc>
                <a:spcPct val="100000"/>
              </a:lnSpc>
            </a:pPr>
            <a:fld id="{7E8FCBD0-6008-482D-8AFC-F8C6C8FE5C22}" type="slidenum">
              <a:rPr b="0" lang="en-GB" sz="1200" spc="-1" strike="noStrike">
                <a:solidFill>
                  <a:srgbClr val="8b8b8b"/>
                </a:solidFill>
                <a:latin typeface="Segoe UI"/>
              </a:rPr>
              <a:t>&lt;number&gt;</a:t>
            </a:fld>
            <a:endParaRPr b="0" lang="en-GB" sz="1200" spc="-1" strike="noStrike">
              <a:latin typeface="Times New Roman"/>
            </a:endParaRPr>
          </a:p>
        </p:txBody>
      </p:sp>
      <p:sp>
        <p:nvSpPr>
          <p:cNvPr id="316" name="CustomShape 7"/>
          <p:cNvSpPr/>
          <p:nvPr/>
        </p:nvSpPr>
        <p:spPr>
          <a:xfrm>
            <a:off x="5832720" y="1495440"/>
            <a:ext cx="3924000" cy="659880"/>
          </a:xfrm>
          <a:prstGeom prst="chevron">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17" name="CustomShape 8"/>
          <p:cNvSpPr/>
          <p:nvPr/>
        </p:nvSpPr>
        <p:spPr>
          <a:xfrm>
            <a:off x="4617720" y="2297160"/>
            <a:ext cx="3924000" cy="659880"/>
          </a:xfrm>
          <a:prstGeom prst="chevron">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18" name="CustomShape 9"/>
          <p:cNvSpPr/>
          <p:nvPr/>
        </p:nvSpPr>
        <p:spPr>
          <a:xfrm>
            <a:off x="3402360" y="3098880"/>
            <a:ext cx="3924000" cy="659880"/>
          </a:xfrm>
          <a:prstGeom prst="chevron">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19" name="CustomShape 10"/>
          <p:cNvSpPr/>
          <p:nvPr/>
        </p:nvSpPr>
        <p:spPr>
          <a:xfrm>
            <a:off x="2187360" y="3900600"/>
            <a:ext cx="3924000" cy="659880"/>
          </a:xfrm>
          <a:prstGeom prst="chevron">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20" name="CustomShape 11"/>
          <p:cNvSpPr/>
          <p:nvPr/>
        </p:nvSpPr>
        <p:spPr>
          <a:xfrm>
            <a:off x="972360" y="4702320"/>
            <a:ext cx="3924000" cy="659880"/>
          </a:xfrm>
          <a:prstGeom prst="chevron">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21" name="CustomShape 12"/>
          <p:cNvSpPr/>
          <p:nvPr/>
        </p:nvSpPr>
        <p:spPr>
          <a:xfrm>
            <a:off x="1671120" y="479664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400" spc="-1" strike="noStrike">
                <a:solidFill>
                  <a:srgbClr val="ffffff"/>
                </a:solidFill>
                <a:latin typeface="Segoe UI"/>
                <a:ea typeface="Segoe UI Black"/>
              </a:rPr>
              <a:t>Task 1</a:t>
            </a:r>
            <a:endParaRPr b="0" lang="en-GB" sz="1400" spc="-1" strike="noStrike">
              <a:latin typeface="Arial"/>
            </a:endParaRPr>
          </a:p>
        </p:txBody>
      </p:sp>
      <p:sp>
        <p:nvSpPr>
          <p:cNvPr id="322" name="CustomShape 13"/>
          <p:cNvSpPr/>
          <p:nvPr/>
        </p:nvSpPr>
        <p:spPr>
          <a:xfrm>
            <a:off x="1671120" y="505296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ffffff"/>
                </a:solidFill>
                <a:latin typeface="Segoe UI"/>
                <a:ea typeface="Segoe UI Black"/>
              </a:rPr>
              <a:t>January - March</a:t>
            </a:r>
            <a:endParaRPr b="0" lang="en-GB" sz="1400" spc="-1" strike="noStrike">
              <a:latin typeface="Arial"/>
            </a:endParaRPr>
          </a:p>
        </p:txBody>
      </p:sp>
      <p:sp>
        <p:nvSpPr>
          <p:cNvPr id="323" name="CustomShape 14"/>
          <p:cNvSpPr/>
          <p:nvPr/>
        </p:nvSpPr>
        <p:spPr>
          <a:xfrm>
            <a:off x="2886120" y="399492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400" spc="-1" strike="noStrike">
                <a:solidFill>
                  <a:srgbClr val="404040"/>
                </a:solidFill>
                <a:latin typeface="Segoe UI"/>
                <a:ea typeface="Segoe UI Black"/>
              </a:rPr>
              <a:t>Task 2</a:t>
            </a:r>
            <a:endParaRPr b="0" lang="en-GB" sz="1400" spc="-1" strike="noStrike">
              <a:latin typeface="Arial"/>
            </a:endParaRPr>
          </a:p>
        </p:txBody>
      </p:sp>
      <p:sp>
        <p:nvSpPr>
          <p:cNvPr id="324" name="CustomShape 15"/>
          <p:cNvSpPr/>
          <p:nvPr/>
        </p:nvSpPr>
        <p:spPr>
          <a:xfrm>
            <a:off x="2886120" y="425124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404040"/>
                </a:solidFill>
                <a:latin typeface="Segoe UI"/>
                <a:ea typeface="Segoe UI Black"/>
              </a:rPr>
              <a:t>March - May</a:t>
            </a:r>
            <a:endParaRPr b="0" lang="en-GB" sz="1400" spc="-1" strike="noStrike">
              <a:latin typeface="Arial"/>
            </a:endParaRPr>
          </a:p>
        </p:txBody>
      </p:sp>
      <p:sp>
        <p:nvSpPr>
          <p:cNvPr id="325" name="CustomShape 16"/>
          <p:cNvSpPr/>
          <p:nvPr/>
        </p:nvSpPr>
        <p:spPr>
          <a:xfrm>
            <a:off x="4101120" y="319320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400" spc="-1" strike="noStrike">
                <a:solidFill>
                  <a:srgbClr val="ffffff"/>
                </a:solidFill>
                <a:latin typeface="Segoe UI"/>
                <a:ea typeface="Segoe UI Black"/>
              </a:rPr>
              <a:t>Task 3</a:t>
            </a:r>
            <a:endParaRPr b="0" lang="en-GB" sz="1400" spc="-1" strike="noStrike">
              <a:latin typeface="Arial"/>
            </a:endParaRPr>
          </a:p>
        </p:txBody>
      </p:sp>
      <p:sp>
        <p:nvSpPr>
          <p:cNvPr id="326" name="CustomShape 17"/>
          <p:cNvSpPr/>
          <p:nvPr/>
        </p:nvSpPr>
        <p:spPr>
          <a:xfrm>
            <a:off x="4101120" y="344952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ffffff"/>
                </a:solidFill>
                <a:latin typeface="Segoe UI"/>
                <a:ea typeface="Segoe UI Black"/>
              </a:rPr>
              <a:t>April - June</a:t>
            </a:r>
            <a:endParaRPr b="0" lang="en-GB" sz="1400" spc="-1" strike="noStrike">
              <a:latin typeface="Arial"/>
            </a:endParaRPr>
          </a:p>
        </p:txBody>
      </p:sp>
      <p:sp>
        <p:nvSpPr>
          <p:cNvPr id="327" name="CustomShape 18"/>
          <p:cNvSpPr/>
          <p:nvPr/>
        </p:nvSpPr>
        <p:spPr>
          <a:xfrm>
            <a:off x="5316480" y="239148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400" spc="-1" strike="noStrike">
                <a:solidFill>
                  <a:srgbClr val="404040"/>
                </a:solidFill>
                <a:latin typeface="Segoe UI"/>
                <a:ea typeface="Segoe UI Black"/>
              </a:rPr>
              <a:t>Task 4</a:t>
            </a:r>
            <a:endParaRPr b="0" lang="en-GB" sz="1400" spc="-1" strike="noStrike">
              <a:latin typeface="Arial"/>
            </a:endParaRPr>
          </a:p>
        </p:txBody>
      </p:sp>
      <p:sp>
        <p:nvSpPr>
          <p:cNvPr id="328" name="CustomShape 19"/>
          <p:cNvSpPr/>
          <p:nvPr/>
        </p:nvSpPr>
        <p:spPr>
          <a:xfrm>
            <a:off x="5316480" y="264780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404040"/>
                </a:solidFill>
                <a:latin typeface="Segoe UI"/>
                <a:ea typeface="Segoe UI Black"/>
              </a:rPr>
              <a:t>July - September</a:t>
            </a:r>
            <a:endParaRPr b="0" lang="en-GB" sz="1400" spc="-1" strike="noStrike">
              <a:latin typeface="Arial"/>
            </a:endParaRPr>
          </a:p>
        </p:txBody>
      </p:sp>
      <p:sp>
        <p:nvSpPr>
          <p:cNvPr id="329" name="CustomShape 20"/>
          <p:cNvSpPr/>
          <p:nvPr/>
        </p:nvSpPr>
        <p:spPr>
          <a:xfrm>
            <a:off x="6531480" y="158976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1400" spc="-1" strike="noStrike">
                <a:solidFill>
                  <a:srgbClr val="ffffff"/>
                </a:solidFill>
                <a:latin typeface="Segoe UI"/>
                <a:ea typeface="Segoe UI Black"/>
              </a:rPr>
              <a:t>Task 5</a:t>
            </a:r>
            <a:endParaRPr b="0" lang="en-GB" sz="1400" spc="-1" strike="noStrike">
              <a:latin typeface="Arial"/>
            </a:endParaRPr>
          </a:p>
        </p:txBody>
      </p:sp>
      <p:sp>
        <p:nvSpPr>
          <p:cNvPr id="330" name="CustomShape 21"/>
          <p:cNvSpPr/>
          <p:nvPr/>
        </p:nvSpPr>
        <p:spPr>
          <a:xfrm>
            <a:off x="6531480" y="1846080"/>
            <a:ext cx="2526480" cy="213480"/>
          </a:xfrm>
          <a:prstGeom prst="rect">
            <a:avLst/>
          </a:prstGeom>
          <a:noFill/>
          <a:ln>
            <a:noFill/>
          </a:ln>
        </p:spPr>
        <p:style>
          <a:lnRef idx="0"/>
          <a:fillRef idx="0"/>
          <a:effectRef idx="0"/>
          <a:fontRef idx="minor"/>
        </p:style>
        <p:txBody>
          <a:bodyPr lIns="0" rIns="0" tIns="0" bIns="0">
            <a:spAutoFit/>
          </a:bodyPr>
          <a:p>
            <a:pPr algn="ctr">
              <a:lnSpc>
                <a:spcPct val="100000"/>
              </a:lnSpc>
            </a:pPr>
            <a:r>
              <a:rPr b="0" lang="en-GB" sz="1400" spc="-1" strike="noStrike">
                <a:solidFill>
                  <a:srgbClr val="ffffff"/>
                </a:solidFill>
                <a:latin typeface="Segoe UI"/>
                <a:ea typeface="Segoe UI Black"/>
              </a:rPr>
              <a:t>October - December</a:t>
            </a:r>
            <a:endParaRPr b="0" lang="en-GB" sz="1400" spc="-1" strike="noStrike">
              <a:latin typeface="Arial"/>
            </a:endParaRPr>
          </a:p>
        </p:txBody>
      </p:sp>
      <p:sp>
        <p:nvSpPr>
          <p:cNvPr id="331" name="CustomShape 22"/>
          <p:cNvSpPr/>
          <p:nvPr/>
        </p:nvSpPr>
        <p:spPr>
          <a:xfrm>
            <a:off x="5073120" y="4894560"/>
            <a:ext cx="1397160" cy="27504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800" spc="-1" strike="noStrike">
                <a:solidFill>
                  <a:srgbClr val="404040"/>
                </a:solidFill>
                <a:latin typeface="Segoe UI"/>
                <a:ea typeface="Segoe UI Black"/>
              </a:rPr>
              <a:t>68 days</a:t>
            </a:r>
            <a:endParaRPr b="0" lang="en-GB" sz="1800" spc="-1" strike="noStrike">
              <a:latin typeface="Arial"/>
            </a:endParaRPr>
          </a:p>
        </p:txBody>
      </p:sp>
      <p:sp>
        <p:nvSpPr>
          <p:cNvPr id="332" name="CustomShape 23"/>
          <p:cNvSpPr/>
          <p:nvPr/>
        </p:nvSpPr>
        <p:spPr>
          <a:xfrm>
            <a:off x="6260400" y="4092840"/>
            <a:ext cx="1397160" cy="27504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800" spc="-1" strike="noStrike">
                <a:solidFill>
                  <a:srgbClr val="404040"/>
                </a:solidFill>
                <a:latin typeface="Segoe UI"/>
                <a:ea typeface="Segoe UI Black"/>
              </a:rPr>
              <a:t>45 days</a:t>
            </a:r>
            <a:endParaRPr b="0" lang="en-GB" sz="1800" spc="-1" strike="noStrike">
              <a:latin typeface="Arial"/>
            </a:endParaRPr>
          </a:p>
        </p:txBody>
      </p:sp>
      <p:sp>
        <p:nvSpPr>
          <p:cNvPr id="333" name="CustomShape 24"/>
          <p:cNvSpPr/>
          <p:nvPr/>
        </p:nvSpPr>
        <p:spPr>
          <a:xfrm>
            <a:off x="7447680" y="3291120"/>
            <a:ext cx="1397160" cy="27504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800" spc="-1" strike="noStrike">
                <a:solidFill>
                  <a:srgbClr val="404040"/>
                </a:solidFill>
                <a:latin typeface="Segoe UI"/>
                <a:ea typeface="Segoe UI Black"/>
              </a:rPr>
              <a:t>70 days</a:t>
            </a:r>
            <a:endParaRPr b="0" lang="en-GB" sz="1800" spc="-1" strike="noStrike">
              <a:latin typeface="Arial"/>
            </a:endParaRPr>
          </a:p>
        </p:txBody>
      </p:sp>
      <p:sp>
        <p:nvSpPr>
          <p:cNvPr id="334" name="CustomShape 25"/>
          <p:cNvSpPr/>
          <p:nvPr/>
        </p:nvSpPr>
        <p:spPr>
          <a:xfrm>
            <a:off x="8634960" y="2489400"/>
            <a:ext cx="1397160" cy="27504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800" spc="-1" strike="noStrike">
                <a:solidFill>
                  <a:srgbClr val="404040"/>
                </a:solidFill>
                <a:latin typeface="Segoe UI"/>
                <a:ea typeface="Segoe UI Black"/>
              </a:rPr>
              <a:t>85 days</a:t>
            </a:r>
            <a:endParaRPr b="0" lang="en-GB" sz="1800" spc="-1" strike="noStrike">
              <a:latin typeface="Arial"/>
            </a:endParaRPr>
          </a:p>
        </p:txBody>
      </p:sp>
      <p:sp>
        <p:nvSpPr>
          <p:cNvPr id="335" name="CustomShape 26"/>
          <p:cNvSpPr/>
          <p:nvPr/>
        </p:nvSpPr>
        <p:spPr>
          <a:xfrm>
            <a:off x="9822240" y="1687680"/>
            <a:ext cx="1397160" cy="27504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800" spc="-1" strike="noStrike">
                <a:solidFill>
                  <a:srgbClr val="404040"/>
                </a:solidFill>
                <a:latin typeface="Segoe UI"/>
                <a:ea typeface="Segoe UI Black"/>
              </a:rPr>
              <a:t>30 days</a:t>
            </a:r>
            <a:endParaRPr b="0" lang="en-GB" sz="1800" spc="-1" strike="noStrike">
              <a:latin typeface="Arial"/>
            </a:endParaRPr>
          </a:p>
        </p:txBody>
      </p:sp>
      <p:sp>
        <p:nvSpPr>
          <p:cNvPr id="336" name="CustomShape 27"/>
          <p:cNvSpPr/>
          <p:nvPr/>
        </p:nvSpPr>
        <p:spPr>
          <a:xfrm>
            <a:off x="957960" y="5686200"/>
            <a:ext cx="10275840" cy="573840"/>
          </a:xfrm>
          <a:prstGeom prst="rect">
            <a:avLst/>
          </a:prstGeom>
          <a:noFill/>
          <a:ln>
            <a:noFill/>
          </a:ln>
        </p:spPr>
        <p:style>
          <a:lnRef idx="0"/>
          <a:fillRef idx="0"/>
          <a:effectRef idx="0"/>
          <a:fontRef idx="minor"/>
        </p:style>
        <p:txBody>
          <a:bodyPr lIns="0" rIns="0" tIns="0" bIns="0" anchor="ctr">
            <a:spAutoFit/>
          </a:bodyPr>
          <a:p>
            <a:pPr algn="ctr">
              <a:lnSpc>
                <a:spcPct val="90000"/>
              </a:lnSpc>
            </a:pPr>
            <a:r>
              <a:rPr b="0" lang="en-GB" sz="1400" spc="-1" strike="noStrike">
                <a:solidFill>
                  <a:srgbClr val="404040"/>
                </a:solidFill>
                <a:latin typeface="Segoe UI"/>
              </a:rPr>
              <a:t>Lorem ipsum dolor sit amet, consectetur adipiscing elit, sed do eiusmod tempor incididunt ut labore et dolore magna aliqua. Ut enim ad minim veniamquis nostrud exercitation ullamco laboris nisi ut aliquip ex ea commodo consequat  </a:t>
            </a:r>
            <a:endParaRPr b="0" lang="en-GB" sz="1400" spc="-1" strike="noStrike">
              <a:latin typeface="Arial"/>
            </a:endParaRPr>
          </a:p>
        </p:txBody>
      </p:sp>
      <p:pic>
        <p:nvPicPr>
          <p:cNvPr id="337" name="Graphic 45" descr=""/>
          <p:cNvPicPr/>
          <p:nvPr/>
        </p:nvPicPr>
        <p:blipFill>
          <a:blip r:embed="rId1"/>
          <a:stretch/>
        </p:blipFill>
        <p:spPr>
          <a:xfrm>
            <a:off x="1245600" y="1809720"/>
            <a:ext cx="1371600" cy="3074040"/>
          </a:xfrm>
          <a:prstGeom prst="rect">
            <a:avLst/>
          </a:prstGeom>
          <a:ln>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8" name="CustomShape 1"/>
          <p:cNvSpPr/>
          <p:nvPr/>
        </p:nvSpPr>
        <p:spPr>
          <a:xfrm>
            <a:off x="3331800" y="4086360"/>
            <a:ext cx="3924000" cy="3924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39" name="CustomShape 2"/>
          <p:cNvSpPr/>
          <p:nvPr/>
        </p:nvSpPr>
        <p:spPr>
          <a:xfrm>
            <a:off x="8115480" y="-1295280"/>
            <a:ext cx="5466960" cy="54669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40" name="CustomShape 3"/>
          <p:cNvSpPr/>
          <p:nvPr/>
        </p:nvSpPr>
        <p:spPr>
          <a:xfrm>
            <a:off x="278640" y="328680"/>
            <a:ext cx="11634480" cy="6200280"/>
          </a:xfrm>
          <a:prstGeom prst="rect">
            <a:avLst/>
          </a:prstGeom>
          <a:solidFill>
            <a:schemeClr val="bg1"/>
          </a:solidFill>
          <a:ln>
            <a:solidFill>
              <a:schemeClr val="bg1">
                <a:lumMod val="95000"/>
              </a:schemeClr>
            </a:solidFill>
          </a:ln>
          <a:effectLst>
            <a:outerShdw algn="ctr" blurRad="63500" rotWithShape="0">
              <a:srgbClr val="000000">
                <a:alpha val="10000"/>
              </a:srgbClr>
            </a:outerShdw>
          </a:effectLst>
        </p:spPr>
        <p:style>
          <a:lnRef idx="2">
            <a:schemeClr val="accent1">
              <a:shade val="50000"/>
            </a:schemeClr>
          </a:lnRef>
          <a:fillRef idx="1">
            <a:schemeClr val="accent1"/>
          </a:fillRef>
          <a:effectRef idx="0">
            <a:schemeClr val="accent1"/>
          </a:effectRef>
          <a:fontRef idx="minor"/>
        </p:style>
      </p:sp>
      <p:sp>
        <p:nvSpPr>
          <p:cNvPr id="341" name="CustomShape 4"/>
          <p:cNvSpPr/>
          <p:nvPr/>
        </p:nvSpPr>
        <p:spPr>
          <a:xfrm>
            <a:off x="558720" y="514800"/>
            <a:ext cx="1107396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472c4"/>
                </a:solidFill>
                <a:latin typeface="Century Gothic"/>
                <a:ea typeface="Segoe UI Black"/>
              </a:rPr>
              <a:t>Project Timeline</a:t>
            </a:r>
            <a:endParaRPr b="0" lang="en-GB" sz="3600" spc="-1" strike="noStrike">
              <a:latin typeface="Arial"/>
            </a:endParaRPr>
          </a:p>
        </p:txBody>
      </p:sp>
      <p:sp>
        <p:nvSpPr>
          <p:cNvPr id="342" name="TextShape 5"/>
          <p:cNvSpPr txBox="1"/>
          <p:nvPr/>
        </p:nvSpPr>
        <p:spPr>
          <a:xfrm>
            <a:off x="838080" y="6492960"/>
            <a:ext cx="2742840" cy="364680"/>
          </a:xfrm>
          <a:prstGeom prst="rect">
            <a:avLst/>
          </a:prstGeom>
          <a:noFill/>
          <a:ln>
            <a:noFill/>
          </a:ln>
        </p:spPr>
        <p:txBody>
          <a:bodyPr anchor="ctr">
            <a:noAutofit/>
          </a:bodyPr>
          <a:p>
            <a:pPr>
              <a:lnSpc>
                <a:spcPct val="100000"/>
              </a:lnSpc>
            </a:pPr>
            <a:fld id="{87D5F181-04A5-4154-BA19-81575D2CB1B3}" type="datetime1">
              <a:rPr b="0" lang="en-GB" sz="1200" spc="-1" strike="noStrike">
                <a:solidFill>
                  <a:srgbClr val="8b8b8b"/>
                </a:solidFill>
                <a:latin typeface="Segoe UI"/>
              </a:rPr>
              <a:t>24/04/2019</a:t>
            </a:fld>
            <a:endParaRPr b="0" lang="en-GB" sz="1200" spc="-1" strike="noStrike">
              <a:latin typeface="Times New Roman"/>
            </a:endParaRPr>
          </a:p>
        </p:txBody>
      </p:sp>
      <p:sp>
        <p:nvSpPr>
          <p:cNvPr id="343" name="TextShape 6"/>
          <p:cNvSpPr txBox="1"/>
          <p:nvPr/>
        </p:nvSpPr>
        <p:spPr>
          <a:xfrm>
            <a:off x="8610480" y="6492960"/>
            <a:ext cx="2742840" cy="364680"/>
          </a:xfrm>
          <a:prstGeom prst="rect">
            <a:avLst/>
          </a:prstGeom>
          <a:noFill/>
          <a:ln>
            <a:noFill/>
          </a:ln>
        </p:spPr>
        <p:txBody>
          <a:bodyPr anchor="ctr">
            <a:noAutofit/>
          </a:bodyPr>
          <a:p>
            <a:pPr algn="r">
              <a:lnSpc>
                <a:spcPct val="100000"/>
              </a:lnSpc>
            </a:pPr>
            <a:fld id="{3D04688C-E3FA-498B-812C-35E54BA6B473}" type="slidenum">
              <a:rPr b="0" lang="en-GB" sz="1200" spc="-1" strike="noStrike">
                <a:solidFill>
                  <a:srgbClr val="8b8b8b"/>
                </a:solidFill>
                <a:latin typeface="Segoe UI"/>
              </a:rPr>
              <a:t>&lt;number&gt;</a:t>
            </a:fld>
            <a:endParaRPr b="0" lang="en-GB" sz="1200" spc="-1" strike="noStrike">
              <a:latin typeface="Times New Roman"/>
            </a:endParaRPr>
          </a:p>
        </p:txBody>
      </p:sp>
      <p:grpSp>
        <p:nvGrpSpPr>
          <p:cNvPr id="344" name="Group 7"/>
          <p:cNvGrpSpPr/>
          <p:nvPr/>
        </p:nvGrpSpPr>
        <p:grpSpPr>
          <a:xfrm>
            <a:off x="4017960" y="1275120"/>
            <a:ext cx="4155840" cy="4015800"/>
            <a:chOff x="4017960" y="1275120"/>
            <a:chExt cx="4155840" cy="4015800"/>
          </a:xfrm>
        </p:grpSpPr>
        <p:grpSp>
          <p:nvGrpSpPr>
            <p:cNvPr id="345" name="Group 8"/>
            <p:cNvGrpSpPr/>
            <p:nvPr/>
          </p:nvGrpSpPr>
          <p:grpSpPr>
            <a:xfrm>
              <a:off x="4017960" y="1275120"/>
              <a:ext cx="4155840" cy="4015800"/>
              <a:chOff x="4017960" y="1275120"/>
              <a:chExt cx="4155840" cy="4015800"/>
            </a:xfrm>
          </p:grpSpPr>
          <p:grpSp>
            <p:nvGrpSpPr>
              <p:cNvPr id="346" name="Group 9"/>
              <p:cNvGrpSpPr/>
              <p:nvPr/>
            </p:nvGrpSpPr>
            <p:grpSpPr>
              <a:xfrm>
                <a:off x="4056120" y="1311480"/>
                <a:ext cx="4080960" cy="3942720"/>
                <a:chOff x="4056120" y="1311480"/>
                <a:chExt cx="4080960" cy="3942720"/>
              </a:xfrm>
            </p:grpSpPr>
            <p:sp>
              <p:nvSpPr>
                <p:cNvPr id="347" name="CustomShape 10"/>
                <p:cNvSpPr/>
                <p:nvPr/>
              </p:nvSpPr>
              <p:spPr>
                <a:xfrm>
                  <a:off x="5131440" y="1311480"/>
                  <a:ext cx="729720" cy="311040"/>
                </a:xfrm>
                <a:custGeom>
                  <a:avLst/>
                  <a:gdLst/>
                  <a:ahLst/>
                  <a:rect l="l" t="t" r="r" b="b"/>
                  <a:pathLst>
                    <a:path w="401" h="171">
                      <a:moveTo>
                        <a:pt x="0" y="171"/>
                      </a:moveTo>
                      <a:cubicBezTo>
                        <a:pt x="0" y="171"/>
                        <a:pt x="23" y="82"/>
                        <a:pt x="81" y="33"/>
                      </a:cubicBezTo>
                      <a:cubicBezTo>
                        <a:pt x="104" y="14"/>
                        <a:pt x="133" y="0"/>
                        <a:pt x="168" y="2"/>
                      </a:cubicBezTo>
                      <a:cubicBezTo>
                        <a:pt x="289" y="7"/>
                        <a:pt x="401" y="171"/>
                        <a:pt x="401" y="171"/>
                      </a:cubicBezTo>
                      <a:lnTo>
                        <a:pt x="0" y="171"/>
                      </a:lnTo>
                      <a:close/>
                    </a:path>
                  </a:pathLst>
                </a:custGeom>
                <a:solidFill>
                  <a:schemeClr val="accent4">
                    <a:lumMod val="50000"/>
                  </a:schemeClr>
                </a:solidFill>
                <a:ln w="14400">
                  <a:noFill/>
                </a:ln>
              </p:spPr>
              <p:style>
                <a:lnRef idx="0"/>
                <a:fillRef idx="0"/>
                <a:effectRef idx="0"/>
                <a:fontRef idx="minor"/>
              </p:style>
            </p:sp>
            <p:sp>
              <p:nvSpPr>
                <p:cNvPr id="348" name="CustomShape 11"/>
                <p:cNvSpPr/>
                <p:nvPr/>
              </p:nvSpPr>
              <p:spPr>
                <a:xfrm>
                  <a:off x="7826760" y="2290680"/>
                  <a:ext cx="310320" cy="731160"/>
                </a:xfrm>
                <a:custGeom>
                  <a:avLst/>
                  <a:gdLst/>
                  <a:ahLst/>
                  <a:rect l="l" t="t" r="r" b="b"/>
                  <a:pathLst>
                    <a:path w="171" h="402">
                      <a:moveTo>
                        <a:pt x="0" y="0"/>
                      </a:moveTo>
                      <a:cubicBezTo>
                        <a:pt x="0" y="0"/>
                        <a:pt x="89" y="24"/>
                        <a:pt x="138" y="82"/>
                      </a:cubicBezTo>
                      <a:cubicBezTo>
                        <a:pt x="158" y="105"/>
                        <a:pt x="171" y="134"/>
                        <a:pt x="169" y="168"/>
                      </a:cubicBezTo>
                      <a:cubicBezTo>
                        <a:pt x="164" y="290"/>
                        <a:pt x="0" y="402"/>
                        <a:pt x="0" y="402"/>
                      </a:cubicBezTo>
                      <a:lnTo>
                        <a:pt x="0" y="0"/>
                      </a:lnTo>
                      <a:close/>
                    </a:path>
                  </a:pathLst>
                </a:custGeom>
                <a:solidFill>
                  <a:schemeClr val="accent1">
                    <a:lumMod val="50000"/>
                  </a:schemeClr>
                </a:solidFill>
                <a:ln w="14400">
                  <a:noFill/>
                </a:ln>
              </p:spPr>
              <p:style>
                <a:lnRef idx="0"/>
                <a:fillRef idx="0"/>
                <a:effectRef idx="0"/>
                <a:fontRef idx="minor"/>
              </p:style>
            </p:sp>
            <p:sp>
              <p:nvSpPr>
                <p:cNvPr id="349" name="CustomShape 12"/>
                <p:cNvSpPr/>
                <p:nvPr/>
              </p:nvSpPr>
              <p:spPr>
                <a:xfrm>
                  <a:off x="6356160" y="4943880"/>
                  <a:ext cx="729720" cy="310320"/>
                </a:xfrm>
                <a:custGeom>
                  <a:avLst/>
                  <a:gdLst/>
                  <a:ahLst/>
                  <a:rect l="l" t="t" r="r" b="b"/>
                  <a:pathLst>
                    <a:path w="401" h="171">
                      <a:moveTo>
                        <a:pt x="401" y="0"/>
                      </a:moveTo>
                      <a:cubicBezTo>
                        <a:pt x="401" y="0"/>
                        <a:pt x="377" y="89"/>
                        <a:pt x="319" y="138"/>
                      </a:cubicBezTo>
                      <a:cubicBezTo>
                        <a:pt x="296" y="158"/>
                        <a:pt x="268" y="171"/>
                        <a:pt x="233" y="169"/>
                      </a:cubicBezTo>
                      <a:cubicBezTo>
                        <a:pt x="112" y="164"/>
                        <a:pt x="0" y="0"/>
                        <a:pt x="0" y="0"/>
                      </a:cubicBezTo>
                      <a:lnTo>
                        <a:pt x="401" y="0"/>
                      </a:lnTo>
                      <a:close/>
                    </a:path>
                  </a:pathLst>
                </a:custGeom>
                <a:solidFill>
                  <a:schemeClr val="accent4">
                    <a:lumMod val="50000"/>
                  </a:schemeClr>
                </a:solidFill>
                <a:ln w="14400">
                  <a:noFill/>
                </a:ln>
              </p:spPr>
              <p:style>
                <a:lnRef idx="0"/>
                <a:fillRef idx="0"/>
                <a:effectRef idx="0"/>
                <a:fontRef idx="minor"/>
              </p:style>
            </p:sp>
            <p:sp>
              <p:nvSpPr>
                <p:cNvPr id="350" name="CustomShape 13"/>
                <p:cNvSpPr/>
                <p:nvPr/>
              </p:nvSpPr>
              <p:spPr>
                <a:xfrm>
                  <a:off x="4056120" y="3519360"/>
                  <a:ext cx="310320" cy="731160"/>
                </a:xfrm>
                <a:custGeom>
                  <a:avLst/>
                  <a:gdLst/>
                  <a:ahLst/>
                  <a:rect l="l" t="t" r="r" b="b"/>
                  <a:pathLst>
                    <a:path w="171" h="402">
                      <a:moveTo>
                        <a:pt x="171" y="402"/>
                      </a:moveTo>
                      <a:cubicBezTo>
                        <a:pt x="171" y="402"/>
                        <a:pt x="81" y="378"/>
                        <a:pt x="33" y="320"/>
                      </a:cubicBezTo>
                      <a:cubicBezTo>
                        <a:pt x="13" y="297"/>
                        <a:pt x="0" y="268"/>
                        <a:pt x="1" y="234"/>
                      </a:cubicBezTo>
                      <a:cubicBezTo>
                        <a:pt x="7" y="112"/>
                        <a:pt x="171" y="0"/>
                        <a:pt x="171" y="0"/>
                      </a:cubicBezTo>
                      <a:lnTo>
                        <a:pt x="171" y="402"/>
                      </a:lnTo>
                      <a:close/>
                    </a:path>
                  </a:pathLst>
                </a:custGeom>
                <a:solidFill>
                  <a:schemeClr val="accent1">
                    <a:lumMod val="50000"/>
                  </a:schemeClr>
                </a:solidFill>
                <a:ln w="14400">
                  <a:noFill/>
                </a:ln>
              </p:spPr>
              <p:style>
                <a:lnRef idx="0"/>
                <a:fillRef idx="0"/>
                <a:effectRef idx="0"/>
                <a:fontRef idx="minor"/>
              </p:style>
            </p:sp>
          </p:grpSp>
          <p:sp>
            <p:nvSpPr>
              <p:cNvPr id="351" name="CustomShape 14"/>
              <p:cNvSpPr/>
              <p:nvPr/>
            </p:nvSpPr>
            <p:spPr>
              <a:xfrm>
                <a:off x="4366800" y="1623240"/>
                <a:ext cx="3465000" cy="3318120"/>
              </a:xfrm>
              <a:custGeom>
                <a:avLst/>
                <a:gdLst/>
                <a:ahLst/>
                <a:rect l="l" t="t" r="r" b="b"/>
                <a:pathLst>
                  <a:path w="1904" h="1824">
                    <a:moveTo>
                      <a:pt x="1904" y="1734"/>
                    </a:moveTo>
                    <a:cubicBezTo>
                      <a:pt x="1904" y="1784"/>
                      <a:pt x="1863" y="1824"/>
                      <a:pt x="1813" y="1824"/>
                    </a:cubicBezTo>
                    <a:cubicBezTo>
                      <a:pt x="90" y="1824"/>
                      <a:pt x="90" y="1824"/>
                      <a:pt x="90" y="1824"/>
                    </a:cubicBezTo>
                    <a:cubicBezTo>
                      <a:pt x="40" y="1824"/>
                      <a:pt x="0" y="1784"/>
                      <a:pt x="0" y="1734"/>
                    </a:cubicBezTo>
                    <a:cubicBezTo>
                      <a:pt x="0" y="91"/>
                      <a:pt x="0" y="91"/>
                      <a:pt x="0" y="91"/>
                    </a:cubicBezTo>
                    <a:cubicBezTo>
                      <a:pt x="0" y="41"/>
                      <a:pt x="40" y="0"/>
                      <a:pt x="90" y="0"/>
                    </a:cubicBezTo>
                    <a:cubicBezTo>
                      <a:pt x="1813" y="0"/>
                      <a:pt x="1813" y="0"/>
                      <a:pt x="1813" y="0"/>
                    </a:cubicBezTo>
                    <a:cubicBezTo>
                      <a:pt x="1863" y="0"/>
                      <a:pt x="1904" y="41"/>
                      <a:pt x="1904" y="91"/>
                    </a:cubicBezTo>
                    <a:lnTo>
                      <a:pt x="1904" y="1734"/>
                    </a:lnTo>
                    <a:close/>
                  </a:path>
                </a:pathLst>
              </a:custGeom>
              <a:solidFill>
                <a:schemeClr val="bg1"/>
              </a:solidFill>
              <a:ln w="14400">
                <a:noFill/>
              </a:ln>
              <a:effectLst>
                <a:outerShdw algn="ctr" blurRad="63500" rotWithShape="0" sx="102000" sy="102000">
                  <a:srgbClr val="000000">
                    <a:alpha val="20000"/>
                  </a:srgbClr>
                </a:outerShdw>
              </a:effectLst>
            </p:spPr>
            <p:style>
              <a:lnRef idx="0"/>
              <a:fillRef idx="0"/>
              <a:effectRef idx="0"/>
              <a:fontRef idx="minor"/>
            </p:style>
          </p:sp>
          <p:sp>
            <p:nvSpPr>
              <p:cNvPr id="352" name="CustomShape 15"/>
              <p:cNvSpPr/>
              <p:nvPr/>
            </p:nvSpPr>
            <p:spPr>
              <a:xfrm>
                <a:off x="6061320" y="1623240"/>
                <a:ext cx="87480" cy="381960"/>
              </a:xfrm>
              <a:prstGeom prst="rect">
                <a:avLst/>
              </a:prstGeom>
              <a:solidFill>
                <a:schemeClr val="accent3">
                  <a:lumMod val="50000"/>
                </a:schemeClr>
              </a:solidFill>
              <a:ln w="14400">
                <a:noFill/>
              </a:ln>
            </p:spPr>
            <p:style>
              <a:lnRef idx="0"/>
              <a:fillRef idx="0"/>
              <a:effectRef idx="0"/>
              <a:fontRef idx="minor"/>
            </p:style>
          </p:sp>
          <p:sp>
            <p:nvSpPr>
              <p:cNvPr id="353" name="CustomShape 16"/>
              <p:cNvSpPr/>
              <p:nvPr/>
            </p:nvSpPr>
            <p:spPr>
              <a:xfrm>
                <a:off x="6061320" y="4561560"/>
                <a:ext cx="87480" cy="379800"/>
              </a:xfrm>
              <a:prstGeom prst="rect">
                <a:avLst/>
              </a:prstGeom>
              <a:solidFill>
                <a:schemeClr val="accent3">
                  <a:lumMod val="50000"/>
                </a:schemeClr>
              </a:solidFill>
              <a:ln w="14400">
                <a:noFill/>
              </a:ln>
            </p:spPr>
            <p:style>
              <a:lnRef idx="0"/>
              <a:fillRef idx="0"/>
              <a:effectRef idx="0"/>
              <a:fontRef idx="minor"/>
            </p:style>
          </p:sp>
          <p:sp>
            <p:nvSpPr>
              <p:cNvPr id="354" name="CustomShape 17"/>
              <p:cNvSpPr/>
              <p:nvPr/>
            </p:nvSpPr>
            <p:spPr>
              <a:xfrm>
                <a:off x="4366800" y="3231720"/>
                <a:ext cx="380520" cy="86400"/>
              </a:xfrm>
              <a:prstGeom prst="rect">
                <a:avLst/>
              </a:prstGeom>
              <a:solidFill>
                <a:schemeClr val="accent3">
                  <a:lumMod val="50000"/>
                </a:schemeClr>
              </a:solidFill>
              <a:ln w="14400">
                <a:noFill/>
              </a:ln>
            </p:spPr>
            <p:style>
              <a:lnRef idx="0"/>
              <a:fillRef idx="0"/>
              <a:effectRef idx="0"/>
              <a:fontRef idx="minor"/>
            </p:style>
          </p:sp>
          <p:sp>
            <p:nvSpPr>
              <p:cNvPr id="355" name="CustomShape 18"/>
              <p:cNvSpPr/>
              <p:nvPr/>
            </p:nvSpPr>
            <p:spPr>
              <a:xfrm>
                <a:off x="7444440" y="3231720"/>
                <a:ext cx="381960" cy="86400"/>
              </a:xfrm>
              <a:prstGeom prst="rect">
                <a:avLst/>
              </a:prstGeom>
              <a:solidFill>
                <a:schemeClr val="accent3">
                  <a:lumMod val="50000"/>
                </a:schemeClr>
              </a:solidFill>
              <a:ln w="14400">
                <a:noFill/>
              </a:ln>
            </p:spPr>
            <p:style>
              <a:lnRef idx="0"/>
              <a:fillRef idx="0"/>
              <a:effectRef idx="0"/>
              <a:fontRef idx="minor"/>
            </p:style>
          </p:sp>
          <p:sp>
            <p:nvSpPr>
              <p:cNvPr id="356" name="CustomShape 19"/>
              <p:cNvSpPr/>
              <p:nvPr/>
            </p:nvSpPr>
            <p:spPr>
              <a:xfrm>
                <a:off x="5279040" y="1275120"/>
                <a:ext cx="2294640" cy="1388520"/>
              </a:xfrm>
              <a:custGeom>
                <a:avLst/>
                <a:gdLst/>
                <a:ahLst/>
                <a:rect l="l" t="t" r="r" b="b"/>
                <a:pathLst>
                  <a:path w="2082677" h="1260342">
                    <a:moveTo>
                      <a:pt x="277899" y="11"/>
                    </a:moveTo>
                    <a:cubicBezTo>
                      <a:pt x="285005" y="50"/>
                      <a:pt x="289031" y="179"/>
                      <a:pt x="289031" y="179"/>
                    </a:cubicBezTo>
                    <a:cubicBezTo>
                      <a:pt x="289031" y="179"/>
                      <a:pt x="289031" y="179"/>
                      <a:pt x="1362576" y="179"/>
                    </a:cubicBezTo>
                    <a:cubicBezTo>
                      <a:pt x="1481492" y="18347"/>
                      <a:pt x="1886136" y="465927"/>
                      <a:pt x="1886136" y="465927"/>
                    </a:cubicBezTo>
                    <a:cubicBezTo>
                      <a:pt x="1886136" y="465927"/>
                      <a:pt x="1886136" y="465927"/>
                      <a:pt x="1976974" y="376742"/>
                    </a:cubicBezTo>
                    <a:cubicBezTo>
                      <a:pt x="2034781" y="318936"/>
                      <a:pt x="2082677" y="338755"/>
                      <a:pt x="2082677" y="421335"/>
                    </a:cubicBezTo>
                    <a:cubicBezTo>
                      <a:pt x="2082677" y="421335"/>
                      <a:pt x="2082677" y="421335"/>
                      <a:pt x="2082677" y="1111699"/>
                    </a:cubicBezTo>
                    <a:cubicBezTo>
                      <a:pt x="2082677" y="1194279"/>
                      <a:pt x="2014961" y="1260342"/>
                      <a:pt x="1932381" y="1260342"/>
                    </a:cubicBezTo>
                    <a:cubicBezTo>
                      <a:pt x="1932381" y="1260342"/>
                      <a:pt x="1932381" y="1260342"/>
                      <a:pt x="1233751" y="1260342"/>
                    </a:cubicBezTo>
                    <a:cubicBezTo>
                      <a:pt x="1151171" y="1260342"/>
                      <a:pt x="1133003" y="1214098"/>
                      <a:pt x="1190809" y="1154640"/>
                    </a:cubicBezTo>
                    <a:cubicBezTo>
                      <a:pt x="1190809" y="1154640"/>
                      <a:pt x="1190809" y="1154640"/>
                      <a:pt x="1281648" y="1065455"/>
                    </a:cubicBezTo>
                    <a:cubicBezTo>
                      <a:pt x="1281648" y="1065455"/>
                      <a:pt x="1281648" y="1065455"/>
                      <a:pt x="661085" y="447620"/>
                    </a:cubicBezTo>
                    <a:lnTo>
                      <a:pt x="528716" y="315833"/>
                    </a:lnTo>
                    <a:lnTo>
                      <a:pt x="528739" y="315833"/>
                    </a:lnTo>
                    <a:cubicBezTo>
                      <a:pt x="528739" y="315833"/>
                      <a:pt x="343707" y="44682"/>
                      <a:pt x="143805" y="36415"/>
                    </a:cubicBezTo>
                    <a:cubicBezTo>
                      <a:pt x="85983" y="33108"/>
                      <a:pt x="38072" y="56255"/>
                      <a:pt x="75" y="87669"/>
                    </a:cubicBezTo>
                    <a:lnTo>
                      <a:pt x="2" y="87751"/>
                    </a:lnTo>
                    <a:lnTo>
                      <a:pt x="0" y="87713"/>
                    </a:lnTo>
                    <a:cubicBezTo>
                      <a:pt x="27458" y="3895"/>
                      <a:pt x="228154" y="-260"/>
                      <a:pt x="277899" y="11"/>
                    </a:cubicBezTo>
                    <a:close/>
                  </a:path>
                </a:pathLst>
              </a:custGeom>
              <a:solidFill>
                <a:schemeClr val="accent4">
                  <a:lumMod val="60000"/>
                  <a:lumOff val="40000"/>
                </a:schemeClr>
              </a:solidFill>
              <a:ln w="14400">
                <a:noFill/>
              </a:ln>
            </p:spPr>
            <p:style>
              <a:lnRef idx="0"/>
              <a:fillRef idx="0"/>
              <a:effectRef idx="0"/>
              <a:fontRef idx="minor"/>
            </p:style>
          </p:sp>
          <p:sp>
            <p:nvSpPr>
              <p:cNvPr id="357" name="CustomShape 20"/>
              <p:cNvSpPr/>
              <p:nvPr/>
            </p:nvSpPr>
            <p:spPr>
              <a:xfrm>
                <a:off x="4643640" y="3903120"/>
                <a:ext cx="2292480" cy="1387800"/>
              </a:xfrm>
              <a:custGeom>
                <a:avLst/>
                <a:gdLst/>
                <a:ahLst/>
                <a:rect l="l" t="t" r="r" b="b"/>
                <a:pathLst>
                  <a:path w="2080936" h="1259648">
                    <a:moveTo>
                      <a:pt x="148645" y="0"/>
                    </a:moveTo>
                    <a:cubicBezTo>
                      <a:pt x="148645" y="0"/>
                      <a:pt x="148645" y="0"/>
                      <a:pt x="847275" y="0"/>
                    </a:cubicBezTo>
                    <a:cubicBezTo>
                      <a:pt x="929855" y="0"/>
                      <a:pt x="949675" y="47870"/>
                      <a:pt x="891868" y="105644"/>
                    </a:cubicBezTo>
                    <a:cubicBezTo>
                      <a:pt x="891868" y="105644"/>
                      <a:pt x="891868" y="105644"/>
                      <a:pt x="799378" y="196431"/>
                    </a:cubicBezTo>
                    <a:cubicBezTo>
                      <a:pt x="799378" y="196431"/>
                      <a:pt x="799378" y="196431"/>
                      <a:pt x="1554163" y="944190"/>
                    </a:cubicBezTo>
                    <a:lnTo>
                      <a:pt x="1555467" y="944509"/>
                    </a:lnTo>
                    <a:lnTo>
                      <a:pt x="1553938" y="944509"/>
                    </a:lnTo>
                    <a:cubicBezTo>
                      <a:pt x="1553938" y="944509"/>
                      <a:pt x="1738971" y="1214990"/>
                      <a:pt x="1938872" y="1223237"/>
                    </a:cubicBezTo>
                    <a:cubicBezTo>
                      <a:pt x="1967784" y="1224886"/>
                      <a:pt x="1993804" y="1220351"/>
                      <a:pt x="2017346" y="1211279"/>
                    </a:cubicBezTo>
                    <a:lnTo>
                      <a:pt x="2080936" y="1172119"/>
                    </a:lnTo>
                    <a:lnTo>
                      <a:pt x="2060142" y="1203231"/>
                    </a:lnTo>
                    <a:cubicBezTo>
                      <a:pt x="1990910" y="1265789"/>
                      <a:pt x="1793646" y="1259470"/>
                      <a:pt x="1793646" y="1259470"/>
                    </a:cubicBezTo>
                    <a:cubicBezTo>
                      <a:pt x="1793646" y="1259470"/>
                      <a:pt x="1793646" y="1259470"/>
                      <a:pt x="720101" y="1259470"/>
                    </a:cubicBezTo>
                    <a:cubicBezTo>
                      <a:pt x="599534" y="1242963"/>
                      <a:pt x="194890" y="795628"/>
                      <a:pt x="194890" y="795628"/>
                    </a:cubicBezTo>
                    <a:cubicBezTo>
                      <a:pt x="194890" y="795628"/>
                      <a:pt x="194890" y="795628"/>
                      <a:pt x="105703" y="883115"/>
                    </a:cubicBezTo>
                    <a:cubicBezTo>
                      <a:pt x="47897" y="942539"/>
                      <a:pt x="0" y="922731"/>
                      <a:pt x="0" y="840197"/>
                    </a:cubicBezTo>
                    <a:cubicBezTo>
                      <a:pt x="0" y="840197"/>
                      <a:pt x="0" y="840197"/>
                      <a:pt x="0" y="150212"/>
                    </a:cubicBezTo>
                    <a:cubicBezTo>
                      <a:pt x="0" y="67678"/>
                      <a:pt x="66065" y="0"/>
                      <a:pt x="148645" y="0"/>
                    </a:cubicBezTo>
                    <a:close/>
                  </a:path>
                </a:pathLst>
              </a:custGeom>
              <a:solidFill>
                <a:schemeClr val="accent4">
                  <a:lumMod val="60000"/>
                  <a:lumOff val="40000"/>
                </a:schemeClr>
              </a:solidFill>
              <a:ln w="14400">
                <a:noFill/>
              </a:ln>
            </p:spPr>
            <p:style>
              <a:lnRef idx="0"/>
              <a:fillRef idx="0"/>
              <a:effectRef idx="0"/>
              <a:fontRef idx="minor"/>
            </p:style>
          </p:sp>
          <p:sp>
            <p:nvSpPr>
              <p:cNvPr id="358" name="CustomShape 21"/>
              <p:cNvSpPr/>
              <p:nvPr/>
            </p:nvSpPr>
            <p:spPr>
              <a:xfrm>
                <a:off x="6786000" y="2439720"/>
                <a:ext cx="1387800" cy="2294640"/>
              </a:xfrm>
              <a:custGeom>
                <a:avLst/>
                <a:gdLst/>
                <a:ahLst/>
                <a:rect l="l" t="t" r="r" b="b"/>
                <a:pathLst>
                  <a:path w="1259648" h="2082677">
                    <a:moveTo>
                      <a:pt x="1171984" y="0"/>
                    </a:moveTo>
                    <a:cubicBezTo>
                      <a:pt x="1267723" y="31381"/>
                      <a:pt x="1259470" y="289031"/>
                      <a:pt x="1259470" y="289031"/>
                    </a:cubicBezTo>
                    <a:cubicBezTo>
                      <a:pt x="1259470" y="289031"/>
                      <a:pt x="1259470" y="289031"/>
                      <a:pt x="1259470" y="1360925"/>
                    </a:cubicBezTo>
                    <a:cubicBezTo>
                      <a:pt x="1242963" y="1481492"/>
                      <a:pt x="795628" y="1886136"/>
                      <a:pt x="795628" y="1886136"/>
                    </a:cubicBezTo>
                    <a:cubicBezTo>
                      <a:pt x="795628" y="1886136"/>
                      <a:pt x="795628" y="1886136"/>
                      <a:pt x="883115" y="1975323"/>
                    </a:cubicBezTo>
                    <a:cubicBezTo>
                      <a:pt x="942539" y="2034781"/>
                      <a:pt x="922731" y="2082677"/>
                      <a:pt x="840197" y="2082677"/>
                    </a:cubicBezTo>
                    <a:cubicBezTo>
                      <a:pt x="840197" y="2082677"/>
                      <a:pt x="840197" y="2082677"/>
                      <a:pt x="150212" y="2082677"/>
                    </a:cubicBezTo>
                    <a:cubicBezTo>
                      <a:pt x="67678" y="2082677"/>
                      <a:pt x="0" y="2014961"/>
                      <a:pt x="0" y="1932381"/>
                    </a:cubicBezTo>
                    <a:cubicBezTo>
                      <a:pt x="0" y="1932381"/>
                      <a:pt x="0" y="1932381"/>
                      <a:pt x="0" y="1233751"/>
                    </a:cubicBezTo>
                    <a:cubicBezTo>
                      <a:pt x="0" y="1151171"/>
                      <a:pt x="47870" y="1131351"/>
                      <a:pt x="105644" y="1190809"/>
                    </a:cubicBezTo>
                    <a:cubicBezTo>
                      <a:pt x="105644" y="1190809"/>
                      <a:pt x="105644" y="1190809"/>
                      <a:pt x="196431" y="1281648"/>
                    </a:cubicBezTo>
                    <a:cubicBezTo>
                      <a:pt x="196431" y="1281648"/>
                      <a:pt x="196431" y="1281648"/>
                      <a:pt x="944190" y="528514"/>
                    </a:cubicBezTo>
                    <a:lnTo>
                      <a:pt x="944510" y="527206"/>
                    </a:lnTo>
                    <a:lnTo>
                      <a:pt x="944510" y="528738"/>
                    </a:lnTo>
                    <a:cubicBezTo>
                      <a:pt x="944510" y="528738"/>
                      <a:pt x="1214991" y="343777"/>
                      <a:pt x="1223238" y="142301"/>
                    </a:cubicBezTo>
                    <a:cubicBezTo>
                      <a:pt x="1226536" y="86152"/>
                      <a:pt x="1205096" y="38260"/>
                      <a:pt x="1172110" y="277"/>
                    </a:cubicBezTo>
                    <a:lnTo>
                      <a:pt x="1171808" y="10"/>
                    </a:lnTo>
                    <a:close/>
                  </a:path>
                </a:pathLst>
              </a:custGeom>
              <a:solidFill>
                <a:schemeClr val="accent1">
                  <a:lumMod val="60000"/>
                  <a:lumOff val="40000"/>
                </a:schemeClr>
              </a:solidFill>
              <a:ln w="14400">
                <a:noFill/>
              </a:ln>
            </p:spPr>
            <p:style>
              <a:lnRef idx="0"/>
              <a:fillRef idx="0"/>
              <a:effectRef idx="0"/>
              <a:fontRef idx="minor"/>
            </p:style>
          </p:sp>
          <p:sp>
            <p:nvSpPr>
              <p:cNvPr id="359" name="CustomShape 22"/>
              <p:cNvSpPr/>
              <p:nvPr/>
            </p:nvSpPr>
            <p:spPr>
              <a:xfrm>
                <a:off x="4017960" y="1806840"/>
                <a:ext cx="1389960" cy="2293200"/>
              </a:xfrm>
              <a:custGeom>
                <a:avLst/>
                <a:gdLst/>
                <a:ahLst/>
                <a:rect l="l" t="t" r="r" b="b"/>
                <a:pathLst>
                  <a:path w="1261912" h="2081501">
                    <a:moveTo>
                      <a:pt x="421253" y="0"/>
                    </a:moveTo>
                    <a:cubicBezTo>
                      <a:pt x="421253" y="0"/>
                      <a:pt x="421253" y="0"/>
                      <a:pt x="1111618" y="0"/>
                    </a:cubicBezTo>
                    <a:cubicBezTo>
                      <a:pt x="1194197" y="0"/>
                      <a:pt x="1261912" y="67694"/>
                      <a:pt x="1261912" y="150247"/>
                    </a:cubicBezTo>
                    <a:cubicBezTo>
                      <a:pt x="1261912" y="150247"/>
                      <a:pt x="1261912" y="150247"/>
                      <a:pt x="1261912" y="848646"/>
                    </a:cubicBezTo>
                    <a:cubicBezTo>
                      <a:pt x="1261912" y="931199"/>
                      <a:pt x="1214016" y="951012"/>
                      <a:pt x="1156210" y="891574"/>
                    </a:cubicBezTo>
                    <a:cubicBezTo>
                      <a:pt x="1156210" y="891574"/>
                      <a:pt x="1156210" y="891574"/>
                      <a:pt x="1065373" y="800765"/>
                    </a:cubicBezTo>
                    <a:cubicBezTo>
                      <a:pt x="1065373" y="800765"/>
                      <a:pt x="1065373" y="800765"/>
                      <a:pt x="317203" y="1553649"/>
                    </a:cubicBezTo>
                    <a:lnTo>
                      <a:pt x="316704" y="1555659"/>
                    </a:lnTo>
                    <a:lnTo>
                      <a:pt x="316704" y="1553938"/>
                    </a:lnTo>
                    <a:cubicBezTo>
                      <a:pt x="316704" y="1553938"/>
                      <a:pt x="46223" y="1738899"/>
                      <a:pt x="36328" y="1940375"/>
                    </a:cubicBezTo>
                    <a:cubicBezTo>
                      <a:pt x="35503" y="1968450"/>
                      <a:pt x="40451" y="1994460"/>
                      <a:pt x="49728" y="2018200"/>
                    </a:cubicBezTo>
                    <a:lnTo>
                      <a:pt x="88554" y="2081501"/>
                    </a:lnTo>
                    <a:lnTo>
                      <a:pt x="57948" y="2061041"/>
                    </a:lnTo>
                    <a:cubicBezTo>
                      <a:pt x="-4960" y="1991516"/>
                      <a:pt x="98" y="1793053"/>
                      <a:pt x="98" y="1793053"/>
                    </a:cubicBezTo>
                    <a:cubicBezTo>
                      <a:pt x="98" y="1793053"/>
                      <a:pt x="98" y="1793053"/>
                      <a:pt x="98" y="721514"/>
                    </a:cubicBezTo>
                    <a:cubicBezTo>
                      <a:pt x="18265" y="600987"/>
                      <a:pt x="465846" y="196476"/>
                      <a:pt x="465846" y="196476"/>
                    </a:cubicBezTo>
                    <a:cubicBezTo>
                      <a:pt x="465846" y="196476"/>
                      <a:pt x="465846" y="196476"/>
                      <a:pt x="376660" y="107319"/>
                    </a:cubicBezTo>
                    <a:cubicBezTo>
                      <a:pt x="318854" y="47881"/>
                      <a:pt x="338674" y="0"/>
                      <a:pt x="421253" y="0"/>
                    </a:cubicBezTo>
                    <a:close/>
                  </a:path>
                </a:pathLst>
              </a:custGeom>
              <a:solidFill>
                <a:schemeClr val="accent1">
                  <a:lumMod val="60000"/>
                  <a:lumOff val="40000"/>
                </a:schemeClr>
              </a:solidFill>
              <a:ln w="14400">
                <a:noFill/>
              </a:ln>
            </p:spPr>
            <p:style>
              <a:lnRef idx="0"/>
              <a:fillRef idx="0"/>
              <a:effectRef idx="0"/>
              <a:fontRef idx="minor"/>
            </p:style>
          </p:sp>
          <p:sp>
            <p:nvSpPr>
              <p:cNvPr id="360" name="CustomShape 23"/>
              <p:cNvSpPr/>
              <p:nvPr/>
            </p:nvSpPr>
            <p:spPr>
              <a:xfrm>
                <a:off x="6030720" y="2532960"/>
                <a:ext cx="155880" cy="690480"/>
              </a:xfrm>
              <a:custGeom>
                <a:avLst/>
                <a:gdLst/>
                <a:ahLst/>
                <a:rect l="l" t="t" r="r" b="b"/>
                <a:pathLst>
                  <a:path w="86" h="380">
                    <a:moveTo>
                      <a:pt x="45" y="0"/>
                    </a:moveTo>
                    <a:cubicBezTo>
                      <a:pt x="68" y="0"/>
                      <a:pt x="86" y="18"/>
                      <a:pt x="86" y="40"/>
                    </a:cubicBezTo>
                    <a:cubicBezTo>
                      <a:pt x="86" y="340"/>
                      <a:pt x="86" y="340"/>
                      <a:pt x="86" y="340"/>
                    </a:cubicBezTo>
                    <a:cubicBezTo>
                      <a:pt x="86" y="362"/>
                      <a:pt x="84" y="380"/>
                      <a:pt x="81" y="380"/>
                    </a:cubicBezTo>
                    <a:cubicBezTo>
                      <a:pt x="79" y="380"/>
                      <a:pt x="68" y="373"/>
                      <a:pt x="57" y="365"/>
                    </a:cubicBezTo>
                    <a:cubicBezTo>
                      <a:pt x="57" y="365"/>
                      <a:pt x="57" y="365"/>
                      <a:pt x="43" y="365"/>
                    </a:cubicBezTo>
                    <a:cubicBezTo>
                      <a:pt x="30" y="365"/>
                      <a:pt x="30" y="365"/>
                      <a:pt x="30" y="365"/>
                    </a:cubicBezTo>
                    <a:cubicBezTo>
                      <a:pt x="18" y="373"/>
                      <a:pt x="7" y="380"/>
                      <a:pt x="5" y="380"/>
                    </a:cubicBezTo>
                    <a:cubicBezTo>
                      <a:pt x="2" y="380"/>
                      <a:pt x="0" y="362"/>
                      <a:pt x="0" y="340"/>
                    </a:cubicBezTo>
                    <a:cubicBezTo>
                      <a:pt x="0" y="40"/>
                      <a:pt x="0" y="40"/>
                      <a:pt x="0" y="40"/>
                    </a:cubicBezTo>
                    <a:cubicBezTo>
                      <a:pt x="0" y="18"/>
                      <a:pt x="19" y="0"/>
                      <a:pt x="41" y="0"/>
                    </a:cubicBezTo>
                    <a:cubicBezTo>
                      <a:pt x="45" y="0"/>
                      <a:pt x="45" y="0"/>
                      <a:pt x="45" y="0"/>
                    </a:cubicBezTo>
                    <a:cubicBezTo>
                      <a:pt x="45" y="0"/>
                      <a:pt x="45" y="0"/>
                      <a:pt x="45" y="0"/>
                    </a:cubicBezTo>
                    <a:close/>
                  </a:path>
                </a:pathLst>
              </a:custGeom>
              <a:solidFill>
                <a:schemeClr val="accent3">
                  <a:lumMod val="50000"/>
                </a:schemeClr>
              </a:solidFill>
              <a:ln>
                <a:noFill/>
              </a:ln>
            </p:spPr>
            <p:style>
              <a:lnRef idx="0"/>
              <a:fillRef idx="0"/>
              <a:effectRef idx="0"/>
              <a:fontRef idx="minor"/>
            </p:style>
          </p:sp>
          <p:sp>
            <p:nvSpPr>
              <p:cNvPr id="361" name="CustomShape 24"/>
              <p:cNvSpPr/>
              <p:nvPr/>
            </p:nvSpPr>
            <p:spPr>
              <a:xfrm>
                <a:off x="5328360" y="3243960"/>
                <a:ext cx="691200" cy="63360"/>
              </a:xfrm>
              <a:custGeom>
                <a:avLst/>
                <a:gdLst/>
                <a:ahLst/>
                <a:rect l="l" t="t" r="r" b="b"/>
                <a:pathLst>
                  <a:path w="380" h="35">
                    <a:moveTo>
                      <a:pt x="362" y="0"/>
                    </a:moveTo>
                    <a:cubicBezTo>
                      <a:pt x="372" y="0"/>
                      <a:pt x="380" y="8"/>
                      <a:pt x="380" y="17"/>
                    </a:cubicBezTo>
                    <a:cubicBezTo>
                      <a:pt x="380" y="18"/>
                      <a:pt x="380" y="18"/>
                      <a:pt x="380" y="18"/>
                    </a:cubicBezTo>
                    <a:cubicBezTo>
                      <a:pt x="380" y="27"/>
                      <a:pt x="372" y="35"/>
                      <a:pt x="362" y="35"/>
                    </a:cubicBezTo>
                    <a:cubicBezTo>
                      <a:pt x="18" y="35"/>
                      <a:pt x="18" y="35"/>
                      <a:pt x="18" y="35"/>
                    </a:cubicBezTo>
                    <a:cubicBezTo>
                      <a:pt x="8" y="35"/>
                      <a:pt x="0" y="27"/>
                      <a:pt x="0" y="18"/>
                    </a:cubicBezTo>
                    <a:cubicBezTo>
                      <a:pt x="0" y="17"/>
                      <a:pt x="0" y="17"/>
                      <a:pt x="0" y="17"/>
                    </a:cubicBezTo>
                    <a:cubicBezTo>
                      <a:pt x="0" y="8"/>
                      <a:pt x="8" y="0"/>
                      <a:pt x="18" y="0"/>
                    </a:cubicBezTo>
                    <a:cubicBezTo>
                      <a:pt x="362" y="0"/>
                      <a:pt x="362" y="0"/>
                      <a:pt x="362" y="0"/>
                    </a:cubicBezTo>
                    <a:cubicBezTo>
                      <a:pt x="362" y="0"/>
                      <a:pt x="362" y="0"/>
                      <a:pt x="362" y="0"/>
                    </a:cubicBezTo>
                    <a:close/>
                  </a:path>
                </a:pathLst>
              </a:custGeom>
              <a:solidFill>
                <a:schemeClr val="accent3">
                  <a:lumMod val="50000"/>
                </a:schemeClr>
              </a:solidFill>
              <a:ln>
                <a:noFill/>
              </a:ln>
            </p:spPr>
            <p:style>
              <a:lnRef idx="0"/>
              <a:fillRef idx="0"/>
              <a:effectRef idx="0"/>
              <a:fontRef idx="minor"/>
            </p:style>
          </p:sp>
          <p:sp>
            <p:nvSpPr>
              <p:cNvPr id="362" name="CustomShape 25"/>
              <p:cNvSpPr/>
              <p:nvPr/>
            </p:nvSpPr>
            <p:spPr>
              <a:xfrm>
                <a:off x="5968440" y="3138480"/>
                <a:ext cx="280440" cy="280440"/>
              </a:xfrm>
              <a:custGeom>
                <a:avLst/>
                <a:gdLst/>
                <a:ahLst/>
                <a:rect l="l" t="t" r="r" b="b"/>
                <a:pathLst>
                  <a:path w="154" h="154">
                    <a:moveTo>
                      <a:pt x="120" y="13"/>
                    </a:moveTo>
                    <a:cubicBezTo>
                      <a:pt x="107" y="5"/>
                      <a:pt x="93" y="0"/>
                      <a:pt x="77" y="0"/>
                    </a:cubicBezTo>
                    <a:cubicBezTo>
                      <a:pt x="61" y="0"/>
                      <a:pt x="47" y="5"/>
                      <a:pt x="35" y="13"/>
                    </a:cubicBezTo>
                    <a:cubicBezTo>
                      <a:pt x="14" y="27"/>
                      <a:pt x="0" y="51"/>
                      <a:pt x="0" y="77"/>
                    </a:cubicBezTo>
                    <a:cubicBezTo>
                      <a:pt x="0" y="120"/>
                      <a:pt x="35" y="154"/>
                      <a:pt x="77" y="154"/>
                    </a:cubicBezTo>
                    <a:cubicBezTo>
                      <a:pt x="120" y="154"/>
                      <a:pt x="154" y="120"/>
                      <a:pt x="154" y="77"/>
                    </a:cubicBezTo>
                    <a:cubicBezTo>
                      <a:pt x="154" y="51"/>
                      <a:pt x="141" y="27"/>
                      <a:pt x="120" y="13"/>
                    </a:cubicBezTo>
                    <a:close/>
                    <a:moveTo>
                      <a:pt x="77" y="123"/>
                    </a:moveTo>
                    <a:cubicBezTo>
                      <a:pt x="52" y="123"/>
                      <a:pt x="31" y="102"/>
                      <a:pt x="31" y="77"/>
                    </a:cubicBezTo>
                    <a:cubicBezTo>
                      <a:pt x="31" y="65"/>
                      <a:pt x="36" y="55"/>
                      <a:pt x="43" y="47"/>
                    </a:cubicBezTo>
                    <a:cubicBezTo>
                      <a:pt x="52" y="38"/>
                      <a:pt x="64" y="32"/>
                      <a:pt x="77" y="32"/>
                    </a:cubicBezTo>
                    <a:cubicBezTo>
                      <a:pt x="91" y="32"/>
                      <a:pt x="103" y="38"/>
                      <a:pt x="111" y="47"/>
                    </a:cubicBezTo>
                    <a:cubicBezTo>
                      <a:pt x="119" y="55"/>
                      <a:pt x="123" y="65"/>
                      <a:pt x="123" y="77"/>
                    </a:cubicBezTo>
                    <a:cubicBezTo>
                      <a:pt x="123" y="102"/>
                      <a:pt x="102" y="123"/>
                      <a:pt x="77" y="123"/>
                    </a:cubicBezTo>
                    <a:close/>
                  </a:path>
                </a:pathLst>
              </a:custGeom>
              <a:solidFill>
                <a:schemeClr val="accent3">
                  <a:lumMod val="50000"/>
                </a:schemeClr>
              </a:solidFill>
              <a:ln>
                <a:noFill/>
              </a:ln>
            </p:spPr>
            <p:style>
              <a:lnRef idx="0"/>
              <a:fillRef idx="0"/>
              <a:effectRef idx="0"/>
              <a:fontRef idx="minor"/>
            </p:style>
          </p:sp>
          <p:sp>
            <p:nvSpPr>
              <p:cNvPr id="363" name="CustomShape 26"/>
              <p:cNvSpPr/>
              <p:nvPr/>
            </p:nvSpPr>
            <p:spPr>
              <a:xfrm>
                <a:off x="5942880" y="3120840"/>
                <a:ext cx="551160" cy="524880"/>
              </a:xfrm>
              <a:custGeom>
                <a:avLst/>
                <a:gdLst/>
                <a:ahLst/>
                <a:rect l="l" t="t" r="r" b="b"/>
                <a:pathLst>
                  <a:path w="303" h="289">
                    <a:moveTo>
                      <a:pt x="299" y="270"/>
                    </a:moveTo>
                    <a:cubicBezTo>
                      <a:pt x="142" y="121"/>
                      <a:pt x="142" y="121"/>
                      <a:pt x="142" y="121"/>
                    </a:cubicBezTo>
                    <a:cubicBezTo>
                      <a:pt x="149" y="111"/>
                      <a:pt x="152" y="100"/>
                      <a:pt x="152" y="87"/>
                    </a:cubicBezTo>
                    <a:cubicBezTo>
                      <a:pt x="152" y="54"/>
                      <a:pt x="125" y="26"/>
                      <a:pt x="91" y="26"/>
                    </a:cubicBezTo>
                    <a:cubicBezTo>
                      <a:pt x="78" y="26"/>
                      <a:pt x="66" y="30"/>
                      <a:pt x="55" y="38"/>
                    </a:cubicBezTo>
                    <a:cubicBezTo>
                      <a:pt x="20" y="5"/>
                      <a:pt x="20" y="5"/>
                      <a:pt x="20" y="5"/>
                    </a:cubicBezTo>
                    <a:cubicBezTo>
                      <a:pt x="16" y="0"/>
                      <a:pt x="9" y="1"/>
                      <a:pt x="5" y="5"/>
                    </a:cubicBezTo>
                    <a:cubicBezTo>
                      <a:pt x="0" y="10"/>
                      <a:pt x="1" y="17"/>
                      <a:pt x="5" y="21"/>
                    </a:cubicBezTo>
                    <a:cubicBezTo>
                      <a:pt x="40" y="54"/>
                      <a:pt x="40" y="54"/>
                      <a:pt x="40" y="54"/>
                    </a:cubicBezTo>
                    <a:cubicBezTo>
                      <a:pt x="34" y="63"/>
                      <a:pt x="30" y="75"/>
                      <a:pt x="30" y="87"/>
                    </a:cubicBezTo>
                    <a:cubicBezTo>
                      <a:pt x="30" y="121"/>
                      <a:pt x="57" y="149"/>
                      <a:pt x="91" y="149"/>
                    </a:cubicBezTo>
                    <a:cubicBezTo>
                      <a:pt x="104" y="149"/>
                      <a:pt x="117" y="144"/>
                      <a:pt x="127" y="137"/>
                    </a:cubicBezTo>
                    <a:cubicBezTo>
                      <a:pt x="283" y="286"/>
                      <a:pt x="283" y="286"/>
                      <a:pt x="283" y="286"/>
                    </a:cubicBezTo>
                    <a:cubicBezTo>
                      <a:pt x="285" y="288"/>
                      <a:pt x="288" y="289"/>
                      <a:pt x="291" y="289"/>
                    </a:cubicBezTo>
                    <a:cubicBezTo>
                      <a:pt x="294" y="289"/>
                      <a:pt x="297" y="288"/>
                      <a:pt x="299" y="285"/>
                    </a:cubicBezTo>
                    <a:cubicBezTo>
                      <a:pt x="303" y="281"/>
                      <a:pt x="303" y="274"/>
                      <a:pt x="299" y="270"/>
                    </a:cubicBezTo>
                    <a:close/>
                    <a:moveTo>
                      <a:pt x="91" y="133"/>
                    </a:moveTo>
                    <a:cubicBezTo>
                      <a:pt x="66" y="133"/>
                      <a:pt x="46" y="113"/>
                      <a:pt x="46" y="87"/>
                    </a:cubicBezTo>
                    <a:cubicBezTo>
                      <a:pt x="46" y="62"/>
                      <a:pt x="66" y="42"/>
                      <a:pt x="91" y="42"/>
                    </a:cubicBezTo>
                    <a:cubicBezTo>
                      <a:pt x="116" y="42"/>
                      <a:pt x="137" y="62"/>
                      <a:pt x="137" y="87"/>
                    </a:cubicBezTo>
                    <a:cubicBezTo>
                      <a:pt x="137" y="113"/>
                      <a:pt x="116" y="133"/>
                      <a:pt x="91" y="133"/>
                    </a:cubicBezTo>
                    <a:close/>
                  </a:path>
                </a:pathLst>
              </a:custGeom>
              <a:solidFill>
                <a:srgbClr val="faad00"/>
              </a:solidFill>
              <a:ln>
                <a:noFill/>
              </a:ln>
            </p:spPr>
            <p:style>
              <a:lnRef idx="0"/>
              <a:fillRef idx="0"/>
              <a:effectRef idx="0"/>
              <a:fontRef idx="minor"/>
            </p:style>
          </p:sp>
        </p:grpSp>
        <p:grpSp>
          <p:nvGrpSpPr>
            <p:cNvPr id="364" name="Group 27"/>
            <p:cNvGrpSpPr/>
            <p:nvPr/>
          </p:nvGrpSpPr>
          <p:grpSpPr>
            <a:xfrm>
              <a:off x="6973920" y="4068360"/>
              <a:ext cx="410040" cy="411840"/>
              <a:chOff x="6973920" y="4068360"/>
              <a:chExt cx="410040" cy="411840"/>
            </a:xfrm>
          </p:grpSpPr>
          <p:sp>
            <p:nvSpPr>
              <p:cNvPr id="365" name="CustomShape 28"/>
              <p:cNvSpPr/>
              <p:nvPr/>
            </p:nvSpPr>
            <p:spPr>
              <a:xfrm>
                <a:off x="6973920" y="4205880"/>
                <a:ext cx="272520" cy="274320"/>
              </a:xfrm>
              <a:custGeom>
                <a:avLst/>
                <a:gdLst/>
                <a:ahLst/>
                <a:rect l="l" t="t" r="r" b="b"/>
                <a:pathLst>
                  <a:path w="64" h="64">
                    <a:moveTo>
                      <a:pt x="32" y="0"/>
                    </a:moveTo>
                    <a:cubicBezTo>
                      <a:pt x="32" y="0"/>
                      <a:pt x="32" y="0"/>
                      <a:pt x="32" y="0"/>
                    </a:cubicBezTo>
                    <a:cubicBezTo>
                      <a:pt x="14" y="0"/>
                      <a:pt x="0" y="14"/>
                      <a:pt x="0" y="32"/>
                    </a:cubicBezTo>
                    <a:cubicBezTo>
                      <a:pt x="0" y="50"/>
                      <a:pt x="14" y="64"/>
                      <a:pt x="32" y="64"/>
                    </a:cubicBezTo>
                    <a:cubicBezTo>
                      <a:pt x="50" y="64"/>
                      <a:pt x="64" y="50"/>
                      <a:pt x="64" y="32"/>
                    </a:cubicBezTo>
                    <a:cubicBezTo>
                      <a:pt x="64" y="32"/>
                      <a:pt x="64" y="32"/>
                      <a:pt x="64" y="32"/>
                    </a:cubicBezTo>
                    <a:cubicBezTo>
                      <a:pt x="47" y="31"/>
                      <a:pt x="33" y="17"/>
                      <a:pt x="32" y="0"/>
                    </a:cubicBezTo>
                    <a:close/>
                    <a:moveTo>
                      <a:pt x="32" y="30"/>
                    </a:moveTo>
                    <a:cubicBezTo>
                      <a:pt x="36" y="30"/>
                      <a:pt x="40" y="34"/>
                      <a:pt x="40" y="38"/>
                    </a:cubicBezTo>
                    <a:cubicBezTo>
                      <a:pt x="40" y="42"/>
                      <a:pt x="37" y="45"/>
                      <a:pt x="34" y="46"/>
                    </a:cubicBezTo>
                    <a:cubicBezTo>
                      <a:pt x="34" y="48"/>
                      <a:pt x="34" y="48"/>
                      <a:pt x="34" y="48"/>
                    </a:cubicBezTo>
                    <a:cubicBezTo>
                      <a:pt x="34" y="49"/>
                      <a:pt x="33" y="50"/>
                      <a:pt x="32" y="50"/>
                    </a:cubicBezTo>
                    <a:cubicBezTo>
                      <a:pt x="31" y="50"/>
                      <a:pt x="30" y="49"/>
                      <a:pt x="30" y="48"/>
                    </a:cubicBezTo>
                    <a:cubicBezTo>
                      <a:pt x="30" y="46"/>
                      <a:pt x="30" y="46"/>
                      <a:pt x="30" y="46"/>
                    </a:cubicBezTo>
                    <a:cubicBezTo>
                      <a:pt x="27" y="45"/>
                      <a:pt x="24" y="42"/>
                      <a:pt x="24" y="38"/>
                    </a:cubicBezTo>
                    <a:cubicBezTo>
                      <a:pt x="24" y="37"/>
                      <a:pt x="25" y="36"/>
                      <a:pt x="26" y="36"/>
                    </a:cubicBezTo>
                    <a:cubicBezTo>
                      <a:pt x="27" y="36"/>
                      <a:pt x="28" y="37"/>
                      <a:pt x="28" y="38"/>
                    </a:cubicBezTo>
                    <a:cubicBezTo>
                      <a:pt x="28" y="40"/>
                      <a:pt x="30" y="42"/>
                      <a:pt x="32" y="42"/>
                    </a:cubicBezTo>
                    <a:cubicBezTo>
                      <a:pt x="34" y="42"/>
                      <a:pt x="36" y="40"/>
                      <a:pt x="36" y="38"/>
                    </a:cubicBezTo>
                    <a:cubicBezTo>
                      <a:pt x="36" y="36"/>
                      <a:pt x="34" y="34"/>
                      <a:pt x="32" y="34"/>
                    </a:cubicBezTo>
                    <a:cubicBezTo>
                      <a:pt x="28" y="34"/>
                      <a:pt x="24" y="30"/>
                      <a:pt x="24" y="26"/>
                    </a:cubicBezTo>
                    <a:cubicBezTo>
                      <a:pt x="24" y="22"/>
                      <a:pt x="27" y="19"/>
                      <a:pt x="30" y="18"/>
                    </a:cubicBezTo>
                    <a:cubicBezTo>
                      <a:pt x="30" y="16"/>
                      <a:pt x="30" y="16"/>
                      <a:pt x="30" y="16"/>
                    </a:cubicBezTo>
                    <a:cubicBezTo>
                      <a:pt x="30" y="15"/>
                      <a:pt x="31" y="14"/>
                      <a:pt x="32" y="14"/>
                    </a:cubicBezTo>
                    <a:cubicBezTo>
                      <a:pt x="33" y="14"/>
                      <a:pt x="34" y="15"/>
                      <a:pt x="34" y="16"/>
                    </a:cubicBezTo>
                    <a:cubicBezTo>
                      <a:pt x="34" y="18"/>
                      <a:pt x="34" y="18"/>
                      <a:pt x="34" y="18"/>
                    </a:cubicBezTo>
                    <a:cubicBezTo>
                      <a:pt x="37" y="19"/>
                      <a:pt x="40" y="22"/>
                      <a:pt x="40" y="26"/>
                    </a:cubicBezTo>
                    <a:cubicBezTo>
                      <a:pt x="40" y="27"/>
                      <a:pt x="39" y="28"/>
                      <a:pt x="38" y="28"/>
                    </a:cubicBezTo>
                    <a:cubicBezTo>
                      <a:pt x="37" y="28"/>
                      <a:pt x="36" y="27"/>
                      <a:pt x="36" y="26"/>
                    </a:cubicBezTo>
                    <a:cubicBezTo>
                      <a:pt x="36" y="24"/>
                      <a:pt x="34" y="22"/>
                      <a:pt x="32" y="22"/>
                    </a:cubicBezTo>
                    <a:cubicBezTo>
                      <a:pt x="30" y="22"/>
                      <a:pt x="28" y="24"/>
                      <a:pt x="28" y="26"/>
                    </a:cubicBezTo>
                    <a:cubicBezTo>
                      <a:pt x="28" y="28"/>
                      <a:pt x="30" y="30"/>
                      <a:pt x="32" y="30"/>
                    </a:cubicBezTo>
                    <a:close/>
                  </a:path>
                </a:pathLst>
              </a:custGeom>
              <a:solidFill>
                <a:schemeClr val="bg1"/>
              </a:solidFill>
              <a:ln>
                <a:noFill/>
              </a:ln>
            </p:spPr>
            <p:style>
              <a:lnRef idx="0"/>
              <a:fillRef idx="0"/>
              <a:effectRef idx="0"/>
              <a:fontRef idx="minor"/>
            </p:style>
          </p:sp>
          <p:sp>
            <p:nvSpPr>
              <p:cNvPr id="366" name="CustomShape 29"/>
              <p:cNvSpPr/>
              <p:nvPr/>
            </p:nvSpPr>
            <p:spPr>
              <a:xfrm>
                <a:off x="7127640" y="4068360"/>
                <a:ext cx="256320" cy="258120"/>
              </a:xfrm>
              <a:custGeom>
                <a:avLst/>
                <a:gdLst/>
                <a:ahLst/>
                <a:rect l="l" t="t"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28"/>
                    </a:moveTo>
                    <a:cubicBezTo>
                      <a:pt x="34" y="28"/>
                      <a:pt x="38" y="31"/>
                      <a:pt x="38" y="36"/>
                    </a:cubicBezTo>
                    <a:cubicBezTo>
                      <a:pt x="38" y="39"/>
                      <a:pt x="35" y="42"/>
                      <a:pt x="32" y="43"/>
                    </a:cubicBezTo>
                    <a:cubicBezTo>
                      <a:pt x="32" y="45"/>
                      <a:pt x="32" y="45"/>
                      <a:pt x="32" y="45"/>
                    </a:cubicBezTo>
                    <a:cubicBezTo>
                      <a:pt x="32" y="46"/>
                      <a:pt x="31" y="47"/>
                      <a:pt x="30" y="47"/>
                    </a:cubicBezTo>
                    <a:cubicBezTo>
                      <a:pt x="29" y="47"/>
                      <a:pt x="28" y="46"/>
                      <a:pt x="28" y="45"/>
                    </a:cubicBezTo>
                    <a:cubicBezTo>
                      <a:pt x="28" y="43"/>
                      <a:pt x="28" y="43"/>
                      <a:pt x="28" y="43"/>
                    </a:cubicBezTo>
                    <a:cubicBezTo>
                      <a:pt x="25" y="42"/>
                      <a:pt x="22" y="39"/>
                      <a:pt x="22" y="36"/>
                    </a:cubicBezTo>
                    <a:cubicBezTo>
                      <a:pt x="22" y="34"/>
                      <a:pt x="23" y="34"/>
                      <a:pt x="24" y="34"/>
                    </a:cubicBezTo>
                    <a:cubicBezTo>
                      <a:pt x="26" y="34"/>
                      <a:pt x="26" y="34"/>
                      <a:pt x="26" y="36"/>
                    </a:cubicBezTo>
                    <a:cubicBezTo>
                      <a:pt x="26" y="38"/>
                      <a:pt x="28" y="39"/>
                      <a:pt x="30" y="39"/>
                    </a:cubicBezTo>
                    <a:cubicBezTo>
                      <a:pt x="32" y="39"/>
                      <a:pt x="34" y="38"/>
                      <a:pt x="34" y="36"/>
                    </a:cubicBezTo>
                    <a:cubicBezTo>
                      <a:pt x="34" y="34"/>
                      <a:pt x="32" y="32"/>
                      <a:pt x="30" y="32"/>
                    </a:cubicBezTo>
                    <a:cubicBezTo>
                      <a:pt x="26" y="32"/>
                      <a:pt x="22" y="29"/>
                      <a:pt x="22" y="24"/>
                    </a:cubicBezTo>
                    <a:cubicBezTo>
                      <a:pt x="22" y="21"/>
                      <a:pt x="25" y="18"/>
                      <a:pt x="28" y="17"/>
                    </a:cubicBezTo>
                    <a:cubicBezTo>
                      <a:pt x="28" y="15"/>
                      <a:pt x="28" y="15"/>
                      <a:pt x="28" y="15"/>
                    </a:cubicBezTo>
                    <a:cubicBezTo>
                      <a:pt x="28" y="14"/>
                      <a:pt x="29" y="13"/>
                      <a:pt x="30" y="13"/>
                    </a:cubicBezTo>
                    <a:cubicBezTo>
                      <a:pt x="31" y="13"/>
                      <a:pt x="32" y="14"/>
                      <a:pt x="32" y="15"/>
                    </a:cubicBezTo>
                    <a:cubicBezTo>
                      <a:pt x="32" y="17"/>
                      <a:pt x="32" y="17"/>
                      <a:pt x="32" y="17"/>
                    </a:cubicBezTo>
                    <a:cubicBezTo>
                      <a:pt x="35" y="18"/>
                      <a:pt x="38" y="21"/>
                      <a:pt x="38" y="24"/>
                    </a:cubicBezTo>
                    <a:cubicBezTo>
                      <a:pt x="38" y="26"/>
                      <a:pt x="37" y="26"/>
                      <a:pt x="36" y="26"/>
                    </a:cubicBezTo>
                    <a:cubicBezTo>
                      <a:pt x="34" y="26"/>
                      <a:pt x="34" y="26"/>
                      <a:pt x="34" y="24"/>
                    </a:cubicBezTo>
                    <a:cubicBezTo>
                      <a:pt x="34" y="22"/>
                      <a:pt x="32" y="21"/>
                      <a:pt x="30" y="21"/>
                    </a:cubicBezTo>
                    <a:cubicBezTo>
                      <a:pt x="28" y="21"/>
                      <a:pt x="26" y="22"/>
                      <a:pt x="26" y="24"/>
                    </a:cubicBezTo>
                    <a:cubicBezTo>
                      <a:pt x="26" y="26"/>
                      <a:pt x="28" y="28"/>
                      <a:pt x="30" y="28"/>
                    </a:cubicBezTo>
                    <a:close/>
                  </a:path>
                </a:pathLst>
              </a:custGeom>
              <a:solidFill>
                <a:schemeClr val="bg1"/>
              </a:solidFill>
              <a:ln>
                <a:noFill/>
              </a:ln>
            </p:spPr>
            <p:style>
              <a:lnRef idx="0"/>
              <a:fillRef idx="0"/>
              <a:effectRef idx="0"/>
              <a:fontRef idx="minor"/>
            </p:style>
          </p:sp>
        </p:grpSp>
        <p:grpSp>
          <p:nvGrpSpPr>
            <p:cNvPr id="367" name="Group 30"/>
            <p:cNvGrpSpPr/>
            <p:nvPr/>
          </p:nvGrpSpPr>
          <p:grpSpPr>
            <a:xfrm>
              <a:off x="4929480" y="4186440"/>
              <a:ext cx="410040" cy="392040"/>
              <a:chOff x="4929480" y="4186440"/>
              <a:chExt cx="410040" cy="392040"/>
            </a:xfrm>
          </p:grpSpPr>
          <p:sp>
            <p:nvSpPr>
              <p:cNvPr id="368" name="CustomShape 31"/>
              <p:cNvSpPr/>
              <p:nvPr/>
            </p:nvSpPr>
            <p:spPr>
              <a:xfrm>
                <a:off x="4929480" y="4410720"/>
                <a:ext cx="84600" cy="146160"/>
              </a:xfrm>
              <a:custGeom>
                <a:avLst/>
                <a:gdLst/>
                <a:ahLst/>
                <a:rect l="l" t="t"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solidFill>
                <a:schemeClr val="bg1"/>
              </a:solidFill>
              <a:ln>
                <a:noFill/>
              </a:ln>
            </p:spPr>
            <p:style>
              <a:lnRef idx="0"/>
              <a:fillRef idx="0"/>
              <a:effectRef idx="0"/>
              <a:fontRef idx="minor"/>
            </p:style>
          </p:sp>
          <p:sp>
            <p:nvSpPr>
              <p:cNvPr id="369" name="CustomShape 32"/>
              <p:cNvSpPr/>
              <p:nvPr/>
            </p:nvSpPr>
            <p:spPr>
              <a:xfrm>
                <a:off x="5023440" y="4426920"/>
                <a:ext cx="316080" cy="151560"/>
              </a:xfrm>
              <a:custGeom>
                <a:avLst/>
                <a:gdLst/>
                <a:ahLst/>
                <a:rect l="l" t="t"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solidFill>
                <a:schemeClr val="bg1"/>
              </a:solidFill>
              <a:ln>
                <a:noFill/>
              </a:ln>
            </p:spPr>
            <p:style>
              <a:lnRef idx="0"/>
              <a:fillRef idx="0"/>
              <a:effectRef idx="0"/>
              <a:fontRef idx="minor"/>
            </p:style>
          </p:sp>
          <p:sp>
            <p:nvSpPr>
              <p:cNvPr id="370" name="CustomShape 33"/>
              <p:cNvSpPr/>
              <p:nvPr/>
            </p:nvSpPr>
            <p:spPr>
              <a:xfrm>
                <a:off x="5160960" y="4186440"/>
                <a:ext cx="118800" cy="120600"/>
              </a:xfrm>
              <a:custGeom>
                <a:avLst/>
                <a:gdLst/>
                <a:ahLst/>
                <a:rect l="l" t="t"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solidFill>
                <a:schemeClr val="bg1"/>
              </a:solidFill>
              <a:ln>
                <a:noFill/>
              </a:ln>
            </p:spPr>
            <p:style>
              <a:lnRef idx="0"/>
              <a:fillRef idx="0"/>
              <a:effectRef idx="0"/>
              <a:fontRef idx="minor"/>
            </p:style>
          </p:sp>
          <p:sp>
            <p:nvSpPr>
              <p:cNvPr id="371" name="CustomShape 34"/>
              <p:cNvSpPr/>
              <p:nvPr/>
            </p:nvSpPr>
            <p:spPr>
              <a:xfrm>
                <a:off x="5083200" y="4307760"/>
                <a:ext cx="118800" cy="118800"/>
              </a:xfrm>
              <a:custGeom>
                <a:avLst/>
                <a:gdLst/>
                <a:ahLst/>
                <a:rect l="l" t="t"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solidFill>
                <a:schemeClr val="bg1"/>
              </a:solidFill>
              <a:ln>
                <a:noFill/>
              </a:ln>
            </p:spPr>
            <p:style>
              <a:lnRef idx="0"/>
              <a:fillRef idx="0"/>
              <a:effectRef idx="0"/>
              <a:fontRef idx="minor"/>
            </p:style>
          </p:sp>
        </p:grpSp>
        <p:grpSp>
          <p:nvGrpSpPr>
            <p:cNvPr id="372" name="Group 35"/>
            <p:cNvGrpSpPr/>
            <p:nvPr/>
          </p:nvGrpSpPr>
          <p:grpSpPr>
            <a:xfrm>
              <a:off x="4708440" y="2013120"/>
              <a:ext cx="410040" cy="400680"/>
              <a:chOff x="4708440" y="2013120"/>
              <a:chExt cx="410040" cy="400680"/>
            </a:xfrm>
          </p:grpSpPr>
          <p:sp>
            <p:nvSpPr>
              <p:cNvPr id="373" name="CustomShape 36"/>
              <p:cNvSpPr/>
              <p:nvPr/>
            </p:nvSpPr>
            <p:spPr>
              <a:xfrm>
                <a:off x="4708440" y="2141280"/>
                <a:ext cx="410040" cy="272520"/>
              </a:xfrm>
              <a:custGeom>
                <a:avLst/>
                <a:gdLst/>
                <a:ahLst/>
                <a:rect l="l" t="t"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18"/>
                      <a:pt x="68" y="18"/>
                      <a:pt x="68" y="18"/>
                    </a:cubicBezTo>
                    <a:cubicBezTo>
                      <a:pt x="68" y="17"/>
                      <a:pt x="67" y="16"/>
                      <a:pt x="66" y="16"/>
                    </a:cubicBezTo>
                    <a:cubicBezTo>
                      <a:pt x="54" y="16"/>
                      <a:pt x="54" y="16"/>
                      <a:pt x="54" y="16"/>
                    </a:cubicBezTo>
                    <a:cubicBezTo>
                      <a:pt x="53" y="16"/>
                      <a:pt x="52" y="17"/>
                      <a:pt x="52" y="18"/>
                    </a:cubicBezTo>
                    <a:cubicBezTo>
                      <a:pt x="52" y="60"/>
                      <a:pt x="52" y="60"/>
                      <a:pt x="52" y="60"/>
                    </a:cubicBezTo>
                    <a:cubicBezTo>
                      <a:pt x="44" y="60"/>
                      <a:pt x="44" y="60"/>
                      <a:pt x="44" y="60"/>
                    </a:cubicBezTo>
                    <a:cubicBezTo>
                      <a:pt x="44" y="34"/>
                      <a:pt x="44" y="34"/>
                      <a:pt x="44" y="34"/>
                    </a:cubicBezTo>
                    <a:cubicBezTo>
                      <a:pt x="44" y="33"/>
                      <a:pt x="43" y="32"/>
                      <a:pt x="42" y="32"/>
                    </a:cubicBezTo>
                    <a:cubicBezTo>
                      <a:pt x="30" y="32"/>
                      <a:pt x="30" y="32"/>
                      <a:pt x="30" y="32"/>
                    </a:cubicBezTo>
                    <a:cubicBezTo>
                      <a:pt x="29" y="32"/>
                      <a:pt x="28" y="33"/>
                      <a:pt x="28" y="34"/>
                    </a:cubicBezTo>
                    <a:cubicBezTo>
                      <a:pt x="28" y="60"/>
                      <a:pt x="28" y="60"/>
                      <a:pt x="28" y="60"/>
                    </a:cubicBezTo>
                    <a:cubicBezTo>
                      <a:pt x="20" y="60"/>
                      <a:pt x="20" y="60"/>
                      <a:pt x="20" y="60"/>
                    </a:cubicBezTo>
                    <a:cubicBezTo>
                      <a:pt x="20" y="50"/>
                      <a:pt x="20" y="50"/>
                      <a:pt x="20" y="50"/>
                    </a:cubicBezTo>
                    <a:cubicBezTo>
                      <a:pt x="20" y="49"/>
                      <a:pt x="19" y="48"/>
                      <a:pt x="18" y="48"/>
                    </a:cubicBezTo>
                    <a:cubicBezTo>
                      <a:pt x="6" y="48"/>
                      <a:pt x="6" y="48"/>
                      <a:pt x="6" y="48"/>
                    </a:cubicBezTo>
                    <a:cubicBezTo>
                      <a:pt x="5" y="48"/>
                      <a:pt x="4" y="49"/>
                      <a:pt x="4" y="50"/>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solidFill>
                <a:schemeClr val="bg1"/>
              </a:solidFill>
              <a:ln>
                <a:noFill/>
              </a:ln>
            </p:spPr>
            <p:style>
              <a:lnRef idx="0"/>
              <a:fillRef idx="0"/>
              <a:effectRef idx="0"/>
              <a:fontRef idx="minor"/>
            </p:style>
          </p:sp>
          <p:sp>
            <p:nvSpPr>
              <p:cNvPr id="374" name="CustomShape 37"/>
              <p:cNvSpPr/>
              <p:nvPr/>
            </p:nvSpPr>
            <p:spPr>
              <a:xfrm>
                <a:off x="4751640" y="2013120"/>
                <a:ext cx="325080" cy="231120"/>
              </a:xfrm>
              <a:custGeom>
                <a:avLst/>
                <a:gdLst/>
                <a:ahLst/>
                <a:rect l="l" t="t" r="r" b="b"/>
                <a:pathLst>
                  <a:path w="76" h="54">
                    <a:moveTo>
                      <a:pt x="2" y="54"/>
                    </a:moveTo>
                    <a:cubicBezTo>
                      <a:pt x="2" y="54"/>
                      <a:pt x="3" y="54"/>
                      <a:pt x="3" y="54"/>
                    </a:cubicBezTo>
                    <a:cubicBezTo>
                      <a:pt x="71" y="8"/>
                      <a:pt x="71" y="8"/>
                      <a:pt x="71" y="8"/>
                    </a:cubicBezTo>
                    <a:cubicBezTo>
                      <a:pt x="70" y="20"/>
                      <a:pt x="70" y="20"/>
                      <a:pt x="70" y="20"/>
                    </a:cubicBezTo>
                    <a:cubicBezTo>
                      <a:pt x="70" y="21"/>
                      <a:pt x="71" y="22"/>
                      <a:pt x="72" y="22"/>
                    </a:cubicBezTo>
                    <a:cubicBezTo>
                      <a:pt x="72" y="22"/>
                      <a:pt x="72" y="22"/>
                      <a:pt x="72" y="22"/>
                    </a:cubicBezTo>
                    <a:cubicBezTo>
                      <a:pt x="73" y="22"/>
                      <a:pt x="74" y="21"/>
                      <a:pt x="74" y="20"/>
                    </a:cubicBezTo>
                    <a:cubicBezTo>
                      <a:pt x="76" y="4"/>
                      <a:pt x="76" y="4"/>
                      <a:pt x="76" y="4"/>
                    </a:cubicBezTo>
                    <a:cubicBezTo>
                      <a:pt x="76" y="3"/>
                      <a:pt x="75" y="2"/>
                      <a:pt x="74" y="2"/>
                    </a:cubicBezTo>
                    <a:cubicBezTo>
                      <a:pt x="74" y="2"/>
                      <a:pt x="58" y="0"/>
                      <a:pt x="58" y="0"/>
                    </a:cubicBezTo>
                    <a:cubicBezTo>
                      <a:pt x="57" y="0"/>
                      <a:pt x="56" y="1"/>
                      <a:pt x="56" y="2"/>
                    </a:cubicBezTo>
                    <a:cubicBezTo>
                      <a:pt x="56" y="3"/>
                      <a:pt x="57" y="4"/>
                      <a:pt x="58" y="4"/>
                    </a:cubicBezTo>
                    <a:cubicBezTo>
                      <a:pt x="68" y="5"/>
                      <a:pt x="68" y="5"/>
                      <a:pt x="68" y="5"/>
                    </a:cubicBezTo>
                    <a:cubicBezTo>
                      <a:pt x="1" y="50"/>
                      <a:pt x="1" y="50"/>
                      <a:pt x="1" y="50"/>
                    </a:cubicBezTo>
                    <a:cubicBezTo>
                      <a:pt x="0" y="51"/>
                      <a:pt x="0" y="52"/>
                      <a:pt x="0" y="53"/>
                    </a:cubicBezTo>
                    <a:cubicBezTo>
                      <a:pt x="1" y="54"/>
                      <a:pt x="1" y="54"/>
                      <a:pt x="2" y="54"/>
                    </a:cubicBezTo>
                    <a:close/>
                  </a:path>
                </a:pathLst>
              </a:custGeom>
              <a:solidFill>
                <a:schemeClr val="bg1"/>
              </a:solidFill>
              <a:ln>
                <a:noFill/>
              </a:ln>
            </p:spPr>
            <p:style>
              <a:lnRef idx="0"/>
              <a:fillRef idx="0"/>
              <a:effectRef idx="0"/>
              <a:fontRef idx="minor"/>
            </p:style>
          </p:sp>
        </p:grpSp>
        <p:grpSp>
          <p:nvGrpSpPr>
            <p:cNvPr id="375" name="Group 38"/>
            <p:cNvGrpSpPr/>
            <p:nvPr/>
          </p:nvGrpSpPr>
          <p:grpSpPr>
            <a:xfrm>
              <a:off x="6931080" y="2008440"/>
              <a:ext cx="410400" cy="410040"/>
              <a:chOff x="6931080" y="2008440"/>
              <a:chExt cx="410400" cy="410040"/>
            </a:xfrm>
          </p:grpSpPr>
          <p:sp>
            <p:nvSpPr>
              <p:cNvPr id="376" name="CustomShape 39"/>
              <p:cNvSpPr/>
              <p:nvPr/>
            </p:nvSpPr>
            <p:spPr>
              <a:xfrm>
                <a:off x="7059600" y="2127960"/>
                <a:ext cx="153360" cy="171360"/>
              </a:xfrm>
              <a:custGeom>
                <a:avLst/>
                <a:gdLst/>
                <a:ahLst/>
                <a:rect l="l" t="t" r="r" b="b"/>
                <a:pathLst>
                  <a:path w="36" h="40">
                    <a:moveTo>
                      <a:pt x="25" y="22"/>
                    </a:move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ubicBezTo>
                      <a:pt x="36" y="30"/>
                      <a:pt x="31" y="24"/>
                      <a:pt x="25" y="22"/>
                    </a:cubicBezTo>
                    <a:close/>
                  </a:path>
                </a:pathLst>
              </a:custGeom>
              <a:solidFill>
                <a:schemeClr val="bg1"/>
              </a:solidFill>
              <a:ln>
                <a:noFill/>
              </a:ln>
            </p:spPr>
            <p:style>
              <a:lnRef idx="0"/>
              <a:fillRef idx="0"/>
              <a:effectRef idx="0"/>
              <a:fontRef idx="minor"/>
            </p:style>
          </p:sp>
          <p:sp>
            <p:nvSpPr>
              <p:cNvPr id="377" name="CustomShape 40"/>
              <p:cNvSpPr/>
              <p:nvPr/>
            </p:nvSpPr>
            <p:spPr>
              <a:xfrm>
                <a:off x="7213320" y="2008440"/>
                <a:ext cx="128160" cy="128160"/>
              </a:xfrm>
              <a:custGeom>
                <a:avLst/>
                <a:gdLst/>
                <a:ahLst/>
                <a:rect l="l" t="t" r="r" b="b"/>
                <a:pathLst>
                  <a:path w="30" h="30">
                    <a:moveTo>
                      <a:pt x="2" y="30"/>
                    </a:moveTo>
                    <a:cubicBezTo>
                      <a:pt x="3" y="30"/>
                      <a:pt x="3" y="30"/>
                      <a:pt x="3" y="29"/>
                    </a:cubicBezTo>
                    <a:cubicBezTo>
                      <a:pt x="15" y="18"/>
                      <a:pt x="15" y="18"/>
                      <a:pt x="15" y="18"/>
                    </a:cubicBezTo>
                    <a:cubicBezTo>
                      <a:pt x="16" y="19"/>
                      <a:pt x="18" y="20"/>
                      <a:pt x="20" y="20"/>
                    </a:cubicBezTo>
                    <a:cubicBezTo>
                      <a:pt x="26" y="20"/>
                      <a:pt x="30" y="16"/>
                      <a:pt x="30" y="10"/>
                    </a:cubicBezTo>
                    <a:cubicBezTo>
                      <a:pt x="30" y="4"/>
                      <a:pt x="26" y="0"/>
                      <a:pt x="20" y="0"/>
                    </a:cubicBezTo>
                    <a:cubicBezTo>
                      <a:pt x="15" y="0"/>
                      <a:pt x="10" y="4"/>
                      <a:pt x="10" y="10"/>
                    </a:cubicBezTo>
                    <a:cubicBezTo>
                      <a:pt x="10" y="12"/>
                      <a:pt x="11" y="14"/>
                      <a:pt x="12" y="16"/>
                    </a:cubicBezTo>
                    <a:cubicBezTo>
                      <a:pt x="1" y="27"/>
                      <a:pt x="1" y="27"/>
                      <a:pt x="1" y="27"/>
                    </a:cubicBezTo>
                    <a:cubicBezTo>
                      <a:pt x="0" y="27"/>
                      <a:pt x="0" y="29"/>
                      <a:pt x="1" y="29"/>
                    </a:cubicBezTo>
                    <a:cubicBezTo>
                      <a:pt x="1" y="30"/>
                      <a:pt x="2" y="30"/>
                      <a:pt x="2" y="30"/>
                    </a:cubicBezTo>
                    <a:close/>
                    <a:moveTo>
                      <a:pt x="20" y="4"/>
                    </a:moveTo>
                    <a:cubicBezTo>
                      <a:pt x="23" y="4"/>
                      <a:pt x="26" y="7"/>
                      <a:pt x="26" y="10"/>
                    </a:cubicBezTo>
                    <a:cubicBezTo>
                      <a:pt x="26" y="13"/>
                      <a:pt x="23" y="16"/>
                      <a:pt x="20" y="16"/>
                    </a:cubicBezTo>
                    <a:cubicBezTo>
                      <a:pt x="17" y="16"/>
                      <a:pt x="14" y="13"/>
                      <a:pt x="14" y="10"/>
                    </a:cubicBezTo>
                    <a:cubicBezTo>
                      <a:pt x="14" y="7"/>
                      <a:pt x="17" y="4"/>
                      <a:pt x="20" y="4"/>
                    </a:cubicBezTo>
                    <a:close/>
                  </a:path>
                </a:pathLst>
              </a:custGeom>
              <a:solidFill>
                <a:schemeClr val="bg1"/>
              </a:solidFill>
              <a:ln>
                <a:noFill/>
              </a:ln>
            </p:spPr>
            <p:style>
              <a:lnRef idx="0"/>
              <a:fillRef idx="0"/>
              <a:effectRef idx="0"/>
              <a:fontRef idx="minor"/>
            </p:style>
          </p:sp>
          <p:sp>
            <p:nvSpPr>
              <p:cNvPr id="378" name="CustomShape 41"/>
              <p:cNvSpPr/>
              <p:nvPr/>
            </p:nvSpPr>
            <p:spPr>
              <a:xfrm>
                <a:off x="7231320" y="2308680"/>
                <a:ext cx="109800" cy="109800"/>
              </a:xfrm>
              <a:custGeom>
                <a:avLst/>
                <a:gdLst/>
                <a:ahLst/>
                <a:rect l="l" t="t" r="r" b="b"/>
                <a:pathLst>
                  <a:path w="26" h="26">
                    <a:moveTo>
                      <a:pt x="16" y="6"/>
                    </a:moveTo>
                    <a:cubicBezTo>
                      <a:pt x="14" y="6"/>
                      <a:pt x="12" y="7"/>
                      <a:pt x="10" y="8"/>
                    </a:cubicBezTo>
                    <a:cubicBezTo>
                      <a:pt x="3" y="1"/>
                      <a:pt x="3" y="1"/>
                      <a:pt x="3" y="1"/>
                    </a:cubicBezTo>
                    <a:cubicBezTo>
                      <a:pt x="3" y="0"/>
                      <a:pt x="1" y="0"/>
                      <a:pt x="0" y="0"/>
                    </a:cubicBezTo>
                    <a:cubicBezTo>
                      <a:pt x="0" y="1"/>
                      <a:pt x="0" y="3"/>
                      <a:pt x="0" y="3"/>
                    </a:cubicBezTo>
                    <a:cubicBezTo>
                      <a:pt x="8" y="11"/>
                      <a:pt x="8" y="11"/>
                      <a:pt x="8" y="11"/>
                    </a:cubicBezTo>
                    <a:cubicBezTo>
                      <a:pt x="7" y="12"/>
                      <a:pt x="6" y="14"/>
                      <a:pt x="6" y="16"/>
                    </a:cubicBezTo>
                    <a:cubicBezTo>
                      <a:pt x="6" y="22"/>
                      <a:pt x="11" y="26"/>
                      <a:pt x="16" y="26"/>
                    </a:cubicBezTo>
                    <a:cubicBezTo>
                      <a:pt x="22" y="26"/>
                      <a:pt x="26" y="22"/>
                      <a:pt x="26" y="16"/>
                    </a:cubicBezTo>
                    <a:cubicBezTo>
                      <a:pt x="26" y="10"/>
                      <a:pt x="22" y="6"/>
                      <a:pt x="16" y="6"/>
                    </a:cubicBezTo>
                    <a:close/>
                    <a:moveTo>
                      <a:pt x="16" y="22"/>
                    </a:moveTo>
                    <a:cubicBezTo>
                      <a:pt x="13" y="22"/>
                      <a:pt x="10" y="19"/>
                      <a:pt x="10" y="16"/>
                    </a:cubicBezTo>
                    <a:cubicBezTo>
                      <a:pt x="10" y="13"/>
                      <a:pt x="13" y="10"/>
                      <a:pt x="16" y="10"/>
                    </a:cubicBezTo>
                    <a:cubicBezTo>
                      <a:pt x="19" y="10"/>
                      <a:pt x="22" y="13"/>
                      <a:pt x="22" y="16"/>
                    </a:cubicBezTo>
                    <a:cubicBezTo>
                      <a:pt x="22" y="19"/>
                      <a:pt x="19" y="22"/>
                      <a:pt x="16" y="22"/>
                    </a:cubicBezTo>
                    <a:close/>
                  </a:path>
                </a:pathLst>
              </a:custGeom>
              <a:solidFill>
                <a:schemeClr val="bg1"/>
              </a:solidFill>
              <a:ln>
                <a:noFill/>
              </a:ln>
            </p:spPr>
            <p:style>
              <a:lnRef idx="0"/>
              <a:fillRef idx="0"/>
              <a:effectRef idx="0"/>
              <a:fontRef idx="minor"/>
            </p:style>
          </p:sp>
          <p:sp>
            <p:nvSpPr>
              <p:cNvPr id="379" name="CustomShape 42"/>
              <p:cNvSpPr/>
              <p:nvPr/>
            </p:nvSpPr>
            <p:spPr>
              <a:xfrm>
                <a:off x="6931080" y="2008440"/>
                <a:ext cx="128160" cy="128160"/>
              </a:xfrm>
              <a:custGeom>
                <a:avLst/>
                <a:gdLst/>
                <a:ahLst/>
                <a:rect l="l" t="t" r="r" b="b"/>
                <a:pathLst>
                  <a:path w="30" h="30">
                    <a:moveTo>
                      <a:pt x="10" y="20"/>
                    </a:moveTo>
                    <a:cubicBezTo>
                      <a:pt x="12" y="20"/>
                      <a:pt x="14" y="19"/>
                      <a:pt x="15" y="18"/>
                    </a:cubicBezTo>
                    <a:cubicBezTo>
                      <a:pt x="27" y="29"/>
                      <a:pt x="27" y="29"/>
                      <a:pt x="27" y="29"/>
                    </a:cubicBezTo>
                    <a:cubicBezTo>
                      <a:pt x="27" y="30"/>
                      <a:pt x="28" y="30"/>
                      <a:pt x="28" y="30"/>
                    </a:cubicBezTo>
                    <a:cubicBezTo>
                      <a:pt x="29" y="30"/>
                      <a:pt x="29" y="30"/>
                      <a:pt x="29" y="29"/>
                    </a:cubicBezTo>
                    <a:cubicBezTo>
                      <a:pt x="30" y="29"/>
                      <a:pt x="30" y="27"/>
                      <a:pt x="29" y="27"/>
                    </a:cubicBezTo>
                    <a:cubicBezTo>
                      <a:pt x="18" y="16"/>
                      <a:pt x="18" y="16"/>
                      <a:pt x="18" y="16"/>
                    </a:cubicBezTo>
                    <a:cubicBezTo>
                      <a:pt x="19" y="14"/>
                      <a:pt x="20" y="12"/>
                      <a:pt x="20" y="10"/>
                    </a:cubicBezTo>
                    <a:cubicBezTo>
                      <a:pt x="20" y="4"/>
                      <a:pt x="16" y="0"/>
                      <a:pt x="10" y="0"/>
                    </a:cubicBezTo>
                    <a:cubicBezTo>
                      <a:pt x="5" y="0"/>
                      <a:pt x="0" y="4"/>
                      <a:pt x="0" y="10"/>
                    </a:cubicBezTo>
                    <a:cubicBezTo>
                      <a:pt x="0" y="16"/>
                      <a:pt x="5"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solidFill>
                <a:schemeClr val="bg1"/>
              </a:solidFill>
              <a:ln>
                <a:noFill/>
              </a:ln>
            </p:spPr>
            <p:style>
              <a:lnRef idx="0"/>
              <a:fillRef idx="0"/>
              <a:effectRef idx="0"/>
              <a:fontRef idx="minor"/>
            </p:style>
          </p:sp>
          <p:sp>
            <p:nvSpPr>
              <p:cNvPr id="380" name="CustomShape 43"/>
              <p:cNvSpPr/>
              <p:nvPr/>
            </p:nvSpPr>
            <p:spPr>
              <a:xfrm>
                <a:off x="6931080" y="2308680"/>
                <a:ext cx="111600" cy="109800"/>
              </a:xfrm>
              <a:custGeom>
                <a:avLst/>
                <a:gdLst/>
                <a:ahLst/>
                <a:rect l="l" t="t" r="r" b="b"/>
                <a:pathLst>
                  <a:path w="26" h="26">
                    <a:moveTo>
                      <a:pt x="23" y="1"/>
                    </a:moveTo>
                    <a:cubicBezTo>
                      <a:pt x="16" y="8"/>
                      <a:pt x="16" y="8"/>
                      <a:pt x="16" y="8"/>
                    </a:cubicBezTo>
                    <a:cubicBezTo>
                      <a:pt x="14" y="7"/>
                      <a:pt x="12" y="6"/>
                      <a:pt x="10" y="6"/>
                    </a:cubicBezTo>
                    <a:cubicBezTo>
                      <a:pt x="4" y="6"/>
                      <a:pt x="0" y="10"/>
                      <a:pt x="0" y="16"/>
                    </a:cubicBezTo>
                    <a:cubicBezTo>
                      <a:pt x="0" y="22"/>
                      <a:pt x="4" y="26"/>
                      <a:pt x="10" y="26"/>
                    </a:cubicBezTo>
                    <a:cubicBezTo>
                      <a:pt x="16" y="26"/>
                      <a:pt x="20" y="22"/>
                      <a:pt x="20" y="16"/>
                    </a:cubicBezTo>
                    <a:cubicBezTo>
                      <a:pt x="20" y="14"/>
                      <a:pt x="19" y="12"/>
                      <a:pt x="18" y="11"/>
                    </a:cubicBezTo>
                    <a:cubicBezTo>
                      <a:pt x="26" y="3"/>
                      <a:pt x="26" y="3"/>
                      <a:pt x="26" y="3"/>
                    </a:cubicBezTo>
                    <a:cubicBezTo>
                      <a:pt x="26" y="3"/>
                      <a:pt x="26" y="1"/>
                      <a:pt x="26" y="0"/>
                    </a:cubicBezTo>
                    <a:cubicBezTo>
                      <a:pt x="25" y="0"/>
                      <a:pt x="24" y="0"/>
                      <a:pt x="23" y="1"/>
                    </a:cubicBezTo>
                    <a:close/>
                    <a:moveTo>
                      <a:pt x="10" y="22"/>
                    </a:moveTo>
                    <a:cubicBezTo>
                      <a:pt x="7" y="22"/>
                      <a:pt x="4" y="19"/>
                      <a:pt x="4" y="16"/>
                    </a:cubicBezTo>
                    <a:cubicBezTo>
                      <a:pt x="4" y="13"/>
                      <a:pt x="7" y="10"/>
                      <a:pt x="10" y="10"/>
                    </a:cubicBezTo>
                    <a:cubicBezTo>
                      <a:pt x="13" y="10"/>
                      <a:pt x="16" y="13"/>
                      <a:pt x="16" y="16"/>
                    </a:cubicBezTo>
                    <a:cubicBezTo>
                      <a:pt x="16" y="19"/>
                      <a:pt x="13" y="22"/>
                      <a:pt x="10" y="22"/>
                    </a:cubicBezTo>
                    <a:close/>
                  </a:path>
                </a:pathLst>
              </a:custGeom>
              <a:solidFill>
                <a:schemeClr val="bg1"/>
              </a:solidFill>
              <a:ln>
                <a:noFill/>
              </a:ln>
            </p:spPr>
            <p:style>
              <a:lnRef idx="0"/>
              <a:fillRef idx="0"/>
              <a:effectRef idx="0"/>
              <a:fontRef idx="minor"/>
            </p:style>
          </p:sp>
          <p:sp>
            <p:nvSpPr>
              <p:cNvPr id="381" name="CustomShape 44"/>
              <p:cNvSpPr/>
              <p:nvPr/>
            </p:nvSpPr>
            <p:spPr>
              <a:xfrm>
                <a:off x="7206120" y="2162160"/>
                <a:ext cx="135360" cy="84600"/>
              </a:xfrm>
              <a:custGeom>
                <a:avLst/>
                <a:gdLst/>
                <a:ahLst/>
                <a:rect l="l" t="t" r="r" b="b"/>
                <a:pathLst>
                  <a:path w="32" h="20">
                    <a:moveTo>
                      <a:pt x="2" y="12"/>
                    </a:moveTo>
                    <a:cubicBezTo>
                      <a:pt x="12" y="12"/>
                      <a:pt x="12" y="12"/>
                      <a:pt x="12" y="12"/>
                    </a:cubicBezTo>
                    <a:cubicBezTo>
                      <a:pt x="13" y="17"/>
                      <a:pt x="17" y="20"/>
                      <a:pt x="22" y="20"/>
                    </a:cubicBezTo>
                    <a:cubicBezTo>
                      <a:pt x="28" y="20"/>
                      <a:pt x="32" y="16"/>
                      <a:pt x="32" y="10"/>
                    </a:cubicBezTo>
                    <a:cubicBezTo>
                      <a:pt x="32" y="4"/>
                      <a:pt x="28" y="0"/>
                      <a:pt x="22" y="0"/>
                    </a:cubicBezTo>
                    <a:cubicBezTo>
                      <a:pt x="17" y="0"/>
                      <a:pt x="13" y="3"/>
                      <a:pt x="12" y="8"/>
                    </a:cubicBezTo>
                    <a:cubicBezTo>
                      <a:pt x="2" y="8"/>
                      <a:pt x="2" y="8"/>
                      <a:pt x="2" y="8"/>
                    </a:cubicBezTo>
                    <a:cubicBezTo>
                      <a:pt x="1" y="8"/>
                      <a:pt x="0" y="9"/>
                      <a:pt x="0" y="10"/>
                    </a:cubicBezTo>
                    <a:cubicBezTo>
                      <a:pt x="0" y="11"/>
                      <a:pt x="1" y="12"/>
                      <a:pt x="2" y="12"/>
                    </a:cubicBezTo>
                    <a:close/>
                    <a:moveTo>
                      <a:pt x="22" y="4"/>
                    </a:moveTo>
                    <a:cubicBezTo>
                      <a:pt x="25" y="4"/>
                      <a:pt x="28" y="7"/>
                      <a:pt x="28" y="10"/>
                    </a:cubicBezTo>
                    <a:cubicBezTo>
                      <a:pt x="28" y="13"/>
                      <a:pt x="25" y="16"/>
                      <a:pt x="22" y="16"/>
                    </a:cubicBezTo>
                    <a:cubicBezTo>
                      <a:pt x="19" y="16"/>
                      <a:pt x="16" y="13"/>
                      <a:pt x="16" y="10"/>
                    </a:cubicBezTo>
                    <a:cubicBezTo>
                      <a:pt x="16" y="7"/>
                      <a:pt x="19" y="4"/>
                      <a:pt x="22" y="4"/>
                    </a:cubicBezTo>
                    <a:close/>
                  </a:path>
                </a:pathLst>
              </a:custGeom>
              <a:solidFill>
                <a:schemeClr val="bg1"/>
              </a:solidFill>
              <a:ln>
                <a:noFill/>
              </a:ln>
            </p:spPr>
            <p:style>
              <a:lnRef idx="0"/>
              <a:fillRef idx="0"/>
              <a:effectRef idx="0"/>
              <a:fontRef idx="minor"/>
            </p:style>
          </p:sp>
          <p:sp>
            <p:nvSpPr>
              <p:cNvPr id="382" name="CustomShape 45"/>
              <p:cNvSpPr/>
              <p:nvPr/>
            </p:nvSpPr>
            <p:spPr>
              <a:xfrm>
                <a:off x="6931080" y="2162160"/>
                <a:ext cx="137160" cy="84600"/>
              </a:xfrm>
              <a:custGeom>
                <a:avLst/>
                <a:gdLst/>
                <a:ahLst/>
                <a:rect l="l" t="t" r="r" b="b"/>
                <a:pathLst>
                  <a:path w="32" h="20">
                    <a:moveTo>
                      <a:pt x="10" y="20"/>
                    </a:moveTo>
                    <a:cubicBezTo>
                      <a:pt x="15" y="20"/>
                      <a:pt x="19" y="17"/>
                      <a:pt x="20" y="12"/>
                    </a:cubicBezTo>
                    <a:cubicBezTo>
                      <a:pt x="30" y="12"/>
                      <a:pt x="30" y="12"/>
                      <a:pt x="30" y="12"/>
                    </a:cubicBezTo>
                    <a:cubicBezTo>
                      <a:pt x="31" y="12"/>
                      <a:pt x="32" y="11"/>
                      <a:pt x="32" y="10"/>
                    </a:cubicBezTo>
                    <a:cubicBezTo>
                      <a:pt x="32" y="9"/>
                      <a:pt x="31" y="8"/>
                      <a:pt x="30" y="8"/>
                    </a:cubicBezTo>
                    <a:cubicBezTo>
                      <a:pt x="20" y="8"/>
                      <a:pt x="20" y="8"/>
                      <a:pt x="20" y="8"/>
                    </a:cubicBezTo>
                    <a:cubicBezTo>
                      <a:pt x="19" y="3"/>
                      <a:pt x="15" y="0"/>
                      <a:pt x="10" y="0"/>
                    </a:cubicBezTo>
                    <a:cubicBezTo>
                      <a:pt x="5" y="0"/>
                      <a:pt x="0" y="4"/>
                      <a:pt x="0" y="10"/>
                    </a:cubicBezTo>
                    <a:cubicBezTo>
                      <a:pt x="0" y="16"/>
                      <a:pt x="5"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solidFill>
                <a:schemeClr val="bg1"/>
              </a:solidFill>
              <a:ln>
                <a:noFill/>
              </a:ln>
            </p:spPr>
            <p:style>
              <a:lnRef idx="0"/>
              <a:fillRef idx="0"/>
              <a:effectRef idx="0"/>
              <a:fontRef idx="minor"/>
            </p:style>
          </p:sp>
        </p:grpSp>
      </p:grpSp>
      <p:sp>
        <p:nvSpPr>
          <p:cNvPr id="383" name="CustomShape 46"/>
          <p:cNvSpPr/>
          <p:nvPr/>
        </p:nvSpPr>
        <p:spPr>
          <a:xfrm>
            <a:off x="1669320" y="5596200"/>
            <a:ext cx="4159080" cy="575280"/>
          </a:xfrm>
          <a:prstGeom prst="rect">
            <a:avLst/>
          </a:prstGeom>
          <a:noFill/>
          <a:ln>
            <a:noFill/>
          </a:ln>
        </p:spPr>
        <p:style>
          <a:lnRef idx="0"/>
          <a:fillRef idx="0"/>
          <a:effectRef idx="0"/>
          <a:fontRef idx="minor"/>
        </p:style>
        <p:txBody>
          <a:bodyPr lIns="0" rIns="0" tIns="0" bIns="0" anchor="ctr">
            <a:spAutoFit/>
          </a:bodyPr>
          <a:p>
            <a:pPr>
              <a:lnSpc>
                <a:spcPct val="90000"/>
              </a:lnSpc>
            </a:pPr>
            <a:r>
              <a:rPr b="0" lang="en-GB" sz="1400" spc="-1" strike="noStrike">
                <a:solidFill>
                  <a:srgbClr val="404040"/>
                </a:solidFill>
                <a:latin typeface="Segoe UI"/>
              </a:rPr>
              <a:t>Lorem ipsum dolor sit amet, consectetur adipiscing elit, sed do eiusmod tempor incididunt ut labore et dolore magna aliqua. </a:t>
            </a:r>
            <a:endParaRPr b="0" lang="en-GB" sz="1400" spc="-1" strike="noStrike">
              <a:latin typeface="Arial"/>
            </a:endParaRPr>
          </a:p>
        </p:txBody>
      </p:sp>
      <p:sp>
        <p:nvSpPr>
          <p:cNvPr id="384" name="CustomShape 47"/>
          <p:cNvSpPr/>
          <p:nvPr/>
        </p:nvSpPr>
        <p:spPr>
          <a:xfrm>
            <a:off x="7345800" y="5596200"/>
            <a:ext cx="4159080" cy="575280"/>
          </a:xfrm>
          <a:prstGeom prst="rect">
            <a:avLst/>
          </a:prstGeom>
          <a:noFill/>
          <a:ln>
            <a:noFill/>
          </a:ln>
        </p:spPr>
        <p:style>
          <a:lnRef idx="0"/>
          <a:fillRef idx="0"/>
          <a:effectRef idx="0"/>
          <a:fontRef idx="minor"/>
        </p:style>
        <p:txBody>
          <a:bodyPr lIns="0" rIns="0" tIns="0" bIns="0" anchor="ctr">
            <a:spAutoFit/>
          </a:bodyPr>
          <a:p>
            <a:pPr>
              <a:lnSpc>
                <a:spcPct val="90000"/>
              </a:lnSpc>
            </a:pPr>
            <a:r>
              <a:rPr b="0" lang="en-GB" sz="1400" spc="-1" strike="noStrike">
                <a:solidFill>
                  <a:srgbClr val="404040"/>
                </a:solidFill>
                <a:latin typeface="Segoe UI"/>
              </a:rPr>
              <a:t>Lorem ipsum dolor sit amet, consectetur adipiscing elit, sed do eiusmod tempor incididunt ut labore et dolore magna aliqua. </a:t>
            </a:r>
            <a:endParaRPr b="0" lang="en-GB" sz="1400" spc="-1" strike="noStrike">
              <a:latin typeface="Arial"/>
            </a:endParaRPr>
          </a:p>
        </p:txBody>
      </p:sp>
      <p:sp>
        <p:nvSpPr>
          <p:cNvPr id="385" name="CustomShape 48"/>
          <p:cNvSpPr/>
          <p:nvPr/>
        </p:nvSpPr>
        <p:spPr>
          <a:xfrm>
            <a:off x="686880" y="5593320"/>
            <a:ext cx="840960" cy="5814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3200" spc="-1" strike="noStrike">
                <a:solidFill>
                  <a:srgbClr val="ffffff"/>
                </a:solidFill>
                <a:latin typeface="Century Gothic"/>
              </a:rPr>
              <a:t>A</a:t>
            </a:r>
            <a:endParaRPr b="0" lang="en-GB" sz="3200" spc="-1" strike="noStrike">
              <a:latin typeface="Arial"/>
            </a:endParaRPr>
          </a:p>
        </p:txBody>
      </p:sp>
      <p:sp>
        <p:nvSpPr>
          <p:cNvPr id="386" name="CustomShape 49"/>
          <p:cNvSpPr/>
          <p:nvPr/>
        </p:nvSpPr>
        <p:spPr>
          <a:xfrm>
            <a:off x="6368760" y="5593320"/>
            <a:ext cx="840960" cy="581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3200" spc="-1" strike="noStrike">
                <a:solidFill>
                  <a:srgbClr val="ffffff"/>
                </a:solidFill>
                <a:latin typeface="Century Gothic"/>
              </a:rPr>
              <a:t>B</a:t>
            </a:r>
            <a:endParaRPr b="0" lang="en-GB" sz="3200" spc="-1" strike="noStrike">
              <a:latin typeface="Arial"/>
            </a:endParaRPr>
          </a:p>
        </p:txBody>
      </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7" name="CustomShape 1"/>
          <p:cNvSpPr/>
          <p:nvPr/>
        </p:nvSpPr>
        <p:spPr>
          <a:xfrm>
            <a:off x="-1252080" y="-1295280"/>
            <a:ext cx="5827320" cy="58273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88" name="CustomShape 2"/>
          <p:cNvSpPr/>
          <p:nvPr/>
        </p:nvSpPr>
        <p:spPr>
          <a:xfrm>
            <a:off x="3331800" y="4086360"/>
            <a:ext cx="3924000" cy="3924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89" name="CustomShape 3"/>
          <p:cNvSpPr/>
          <p:nvPr/>
        </p:nvSpPr>
        <p:spPr>
          <a:xfrm>
            <a:off x="10667880" y="-1295280"/>
            <a:ext cx="2914200" cy="2914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390" name="CustomShape 4"/>
          <p:cNvSpPr/>
          <p:nvPr/>
        </p:nvSpPr>
        <p:spPr>
          <a:xfrm>
            <a:off x="278640" y="328680"/>
            <a:ext cx="11634480" cy="6200280"/>
          </a:xfrm>
          <a:prstGeom prst="rect">
            <a:avLst/>
          </a:prstGeom>
          <a:solidFill>
            <a:schemeClr val="bg1"/>
          </a:solidFill>
          <a:ln>
            <a:solidFill>
              <a:schemeClr val="bg1">
                <a:lumMod val="95000"/>
              </a:schemeClr>
            </a:solidFill>
          </a:ln>
          <a:effectLst>
            <a:outerShdw algn="ctr" blurRad="63500" rotWithShape="0">
              <a:srgbClr val="000000">
                <a:alpha val="10000"/>
              </a:srgbClr>
            </a:outerShdw>
          </a:effectLst>
        </p:spPr>
        <p:style>
          <a:lnRef idx="2">
            <a:schemeClr val="accent1">
              <a:shade val="50000"/>
            </a:schemeClr>
          </a:lnRef>
          <a:fillRef idx="1">
            <a:schemeClr val="accent1"/>
          </a:fillRef>
          <a:effectRef idx="0">
            <a:schemeClr val="accent1"/>
          </a:effectRef>
          <a:fontRef idx="minor"/>
        </p:style>
      </p:sp>
      <p:sp>
        <p:nvSpPr>
          <p:cNvPr id="391" name="TextShape 5"/>
          <p:cNvSpPr txBox="1"/>
          <p:nvPr/>
        </p:nvSpPr>
        <p:spPr>
          <a:xfrm>
            <a:off x="838080" y="6492960"/>
            <a:ext cx="2742840" cy="364680"/>
          </a:xfrm>
          <a:prstGeom prst="rect">
            <a:avLst/>
          </a:prstGeom>
          <a:noFill/>
          <a:ln>
            <a:noFill/>
          </a:ln>
        </p:spPr>
        <p:txBody>
          <a:bodyPr anchor="ctr">
            <a:noAutofit/>
          </a:bodyPr>
          <a:p>
            <a:pPr>
              <a:lnSpc>
                <a:spcPct val="100000"/>
              </a:lnSpc>
            </a:pPr>
            <a:fld id="{0B4856B5-7AE7-42AA-8983-A4E490E9FFF4}" type="datetime1">
              <a:rPr b="0" lang="en-GB" sz="1200" spc="-1" strike="noStrike">
                <a:solidFill>
                  <a:srgbClr val="8b8b8b"/>
                </a:solidFill>
                <a:latin typeface="Segoe UI"/>
              </a:rPr>
              <a:t>24/04/2019</a:t>
            </a:fld>
            <a:endParaRPr b="0" lang="en-GB" sz="1200" spc="-1" strike="noStrike">
              <a:latin typeface="Times New Roman"/>
            </a:endParaRPr>
          </a:p>
        </p:txBody>
      </p:sp>
      <p:sp>
        <p:nvSpPr>
          <p:cNvPr id="392" name="TextShape 6"/>
          <p:cNvSpPr txBox="1"/>
          <p:nvPr/>
        </p:nvSpPr>
        <p:spPr>
          <a:xfrm>
            <a:off x="8610480" y="6492960"/>
            <a:ext cx="2742840" cy="364680"/>
          </a:xfrm>
          <a:prstGeom prst="rect">
            <a:avLst/>
          </a:prstGeom>
          <a:noFill/>
          <a:ln>
            <a:noFill/>
          </a:ln>
        </p:spPr>
        <p:txBody>
          <a:bodyPr anchor="ctr">
            <a:noAutofit/>
          </a:bodyPr>
          <a:p>
            <a:pPr algn="r">
              <a:lnSpc>
                <a:spcPct val="100000"/>
              </a:lnSpc>
            </a:pPr>
            <a:fld id="{90ABC9A7-F2F6-4680-918E-5C47C1EDBFA6}" type="slidenum">
              <a:rPr b="0" lang="en-GB" sz="1200" spc="-1" strike="noStrike">
                <a:solidFill>
                  <a:srgbClr val="8b8b8b"/>
                </a:solidFill>
                <a:latin typeface="Segoe UI"/>
              </a:rPr>
              <a:t>&lt;number&gt;</a:t>
            </a:fld>
            <a:endParaRPr b="0" lang="en-GB" sz="1200" spc="-1" strike="noStrike">
              <a:latin typeface="Times New Roman"/>
            </a:endParaRPr>
          </a:p>
        </p:txBody>
      </p:sp>
      <p:sp>
        <p:nvSpPr>
          <p:cNvPr id="393" name="CustomShape 7"/>
          <p:cNvSpPr/>
          <p:nvPr/>
        </p:nvSpPr>
        <p:spPr>
          <a:xfrm>
            <a:off x="558720" y="514800"/>
            <a:ext cx="1107396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472c4"/>
                </a:solidFill>
                <a:latin typeface="Century Gothic"/>
                <a:ea typeface="Segoe UI Black"/>
              </a:rPr>
              <a:t>Project Timeline</a:t>
            </a:r>
            <a:endParaRPr b="0" lang="en-GB" sz="3600" spc="-1" strike="noStrike">
              <a:latin typeface="Arial"/>
            </a:endParaRPr>
          </a:p>
        </p:txBody>
      </p:sp>
      <p:graphicFrame>
        <p:nvGraphicFramePr>
          <p:cNvPr id="394" name="Table 8"/>
          <p:cNvGraphicFramePr/>
          <p:nvPr/>
        </p:nvGraphicFramePr>
        <p:xfrm>
          <a:off x="488160" y="2589120"/>
          <a:ext cx="11215800" cy="3512880"/>
        </p:xfrm>
        <a:graphic>
          <a:graphicData uri="http://schemas.openxmlformats.org/drawingml/2006/table">
            <a:tbl>
              <a:tblPr/>
              <a:tblGrid>
                <a:gridCol w="1869120"/>
                <a:gridCol w="1869120"/>
                <a:gridCol w="1869120"/>
                <a:gridCol w="1869120"/>
                <a:gridCol w="1869120"/>
                <a:gridCol w="1870200"/>
              </a:tblGrid>
              <a:tr h="702360">
                <a:tc>
                  <a:txBody>
                    <a:bodyPr lIns="124560" rIns="124560" tIns="62280" bIns="62280" anchor="ctr">
                      <a:noAutofit/>
                    </a:bodyPr>
                    <a:p>
                      <a:pPr>
                        <a:lnSpc>
                          <a:spcPct val="100000"/>
                        </a:lnSpc>
                      </a:pPr>
                      <a:r>
                        <a:rPr b="1" lang="en-GB" sz="1600" spc="-1" strike="noStrike">
                          <a:solidFill>
                            <a:srgbClr val="404040"/>
                          </a:solidFill>
                          <a:latin typeface="Segoe UI"/>
                        </a:rPr>
                        <a:t>TASK 1</a:t>
                      </a:r>
                      <a:endParaRPr b="0" lang="en-GB" sz="1600" spc="-1" strike="noStrike">
                        <a:latin typeface="Arial"/>
                      </a:endParaRPr>
                    </a:p>
                  </a:txBody>
                  <a:tcPr marL="124560" marR="124560">
                    <a:lnL w="12240">
                      <a:solidFill>
                        <a:srgbClr val="ffffff"/>
                      </a:solidFill>
                    </a:lnL>
                    <a:lnR w="12240">
                      <a:solidFill>
                        <a:srgbClr val="ffffff"/>
                      </a:solidFill>
                    </a:lnR>
                    <a:lnT w="12240">
                      <a:solidFill>
                        <a:srgbClr val="ffffff"/>
                      </a:solidFill>
                    </a:lnT>
                    <a:lnB w="3816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3816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3816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3816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3816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38160">
                      <a:solidFill>
                        <a:srgbClr val="ffffff"/>
                      </a:solidFill>
                    </a:lnB>
                    <a:solidFill>
                      <a:srgbClr val="f2f2f2"/>
                    </a:solidFill>
                  </a:tcPr>
                </a:tc>
              </a:tr>
              <a:tr h="702360">
                <a:tc>
                  <a:txBody>
                    <a:bodyPr lIns="124560" rIns="124560" tIns="62280" bIns="62280" anchor="ctr">
                      <a:noAutofit/>
                    </a:bodyPr>
                    <a:p>
                      <a:pPr>
                        <a:lnSpc>
                          <a:spcPct val="100000"/>
                        </a:lnSpc>
                      </a:pPr>
                      <a:r>
                        <a:rPr b="1" lang="en-GB" sz="1600" spc="-1" strike="noStrike">
                          <a:solidFill>
                            <a:srgbClr val="404040"/>
                          </a:solidFill>
                          <a:latin typeface="Segoe UI"/>
                        </a:rPr>
                        <a:t>TASK 2</a:t>
                      </a:r>
                      <a:endParaRPr b="0" lang="en-GB" sz="1600" spc="-1" strike="noStrike">
                        <a:latin typeface="Arial"/>
                      </a:endParaRPr>
                    </a:p>
                  </a:txBody>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r>
              <a:tr h="702360">
                <a:tc>
                  <a:txBody>
                    <a:bodyPr lIns="124560" rIns="124560" tIns="62280" bIns="62280" anchor="ctr">
                      <a:noAutofit/>
                    </a:bodyPr>
                    <a:p>
                      <a:pPr>
                        <a:lnSpc>
                          <a:spcPct val="100000"/>
                        </a:lnSpc>
                      </a:pPr>
                      <a:r>
                        <a:rPr b="1" lang="en-GB" sz="1600" spc="-1" strike="noStrike">
                          <a:solidFill>
                            <a:srgbClr val="404040"/>
                          </a:solidFill>
                          <a:latin typeface="Segoe UI"/>
                        </a:rPr>
                        <a:t>TASK 3</a:t>
                      </a:r>
                      <a:endParaRPr b="0" lang="en-GB" sz="1600" spc="-1" strike="noStrike">
                        <a:latin typeface="Arial"/>
                      </a:endParaRPr>
                    </a:p>
                  </a:txBody>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r>
              <a:tr h="702360">
                <a:tc>
                  <a:txBody>
                    <a:bodyPr lIns="124560" rIns="124560" tIns="62280" bIns="62280" anchor="ctr">
                      <a:noAutofit/>
                    </a:bodyPr>
                    <a:p>
                      <a:pPr>
                        <a:lnSpc>
                          <a:spcPct val="100000"/>
                        </a:lnSpc>
                      </a:pPr>
                      <a:r>
                        <a:rPr b="1" lang="en-GB" sz="1600" spc="-1" strike="noStrike">
                          <a:solidFill>
                            <a:srgbClr val="404040"/>
                          </a:solidFill>
                          <a:latin typeface="Segoe UI"/>
                        </a:rPr>
                        <a:t>TASK 4</a:t>
                      </a:r>
                      <a:endParaRPr b="0" lang="en-GB" sz="1600" spc="-1" strike="noStrike">
                        <a:latin typeface="Arial"/>
                      </a:endParaRPr>
                    </a:p>
                  </a:txBody>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noFill/>
                  </a:tcPr>
                </a:tc>
              </a:tr>
              <a:tr h="703440">
                <a:tc>
                  <a:txBody>
                    <a:bodyPr lIns="124560" rIns="124560" tIns="62280" bIns="62280" anchor="ctr">
                      <a:noAutofit/>
                    </a:bodyPr>
                    <a:p>
                      <a:pPr>
                        <a:lnSpc>
                          <a:spcPct val="100000"/>
                        </a:lnSpc>
                      </a:pPr>
                      <a:r>
                        <a:rPr b="1" lang="en-GB" sz="1600" spc="-1" strike="noStrike">
                          <a:solidFill>
                            <a:srgbClr val="404040"/>
                          </a:solidFill>
                          <a:latin typeface="Segoe UI"/>
                        </a:rPr>
                        <a:t>TASK 5</a:t>
                      </a:r>
                      <a:endParaRPr b="0" lang="en-GB" sz="1600" spc="-1" strike="noStrike">
                        <a:latin typeface="Arial"/>
                      </a:endParaRPr>
                    </a:p>
                  </a:txBody>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c>
                  <a:tcPr marL="124560" marR="124560">
                    <a:lnL w="12240">
                      <a:solidFill>
                        <a:srgbClr val="ffffff"/>
                      </a:solidFill>
                    </a:lnL>
                    <a:lnR w="12240">
                      <a:solidFill>
                        <a:srgbClr val="ffffff"/>
                      </a:solidFill>
                    </a:lnR>
                    <a:lnT w="12240">
                      <a:solidFill>
                        <a:srgbClr val="ffffff"/>
                      </a:solidFill>
                    </a:lnT>
                    <a:lnB w="12240">
                      <a:solidFill>
                        <a:srgbClr val="ffffff"/>
                      </a:solidFill>
                    </a:lnB>
                    <a:solidFill>
                      <a:srgbClr val="f2f2f2"/>
                    </a:solidFill>
                  </a:tcPr>
                </a:tc>
              </a:tr>
            </a:tbl>
          </a:graphicData>
        </a:graphic>
      </p:graphicFrame>
      <p:sp>
        <p:nvSpPr>
          <p:cNvPr id="395" name="CustomShape 9"/>
          <p:cNvSpPr/>
          <p:nvPr/>
        </p:nvSpPr>
        <p:spPr>
          <a:xfrm>
            <a:off x="3412800" y="2705760"/>
            <a:ext cx="2257560" cy="455400"/>
          </a:xfrm>
          <a:prstGeom prst="roundRect">
            <a:avLst>
              <a:gd name="adj" fmla="val 50000"/>
            </a:avLst>
          </a:prstGeom>
          <a:solidFill>
            <a:schemeClr val="accent1">
              <a:lumMod val="60000"/>
              <a:lumOff val="40000"/>
            </a:schemeClr>
          </a:solidFill>
          <a:ln>
            <a:no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1400" spc="-1" strike="noStrike">
                <a:solidFill>
                  <a:srgbClr val="ffffff"/>
                </a:solidFill>
                <a:latin typeface="Segoe UI"/>
              </a:rPr>
              <a:t>START – FINISH DATE</a:t>
            </a:r>
            <a:endParaRPr b="0" lang="en-GB" sz="1400" spc="-1" strike="noStrike">
              <a:latin typeface="Arial"/>
            </a:endParaRPr>
          </a:p>
        </p:txBody>
      </p:sp>
      <p:grpSp>
        <p:nvGrpSpPr>
          <p:cNvPr id="396" name="Group 10"/>
          <p:cNvGrpSpPr/>
          <p:nvPr/>
        </p:nvGrpSpPr>
        <p:grpSpPr>
          <a:xfrm>
            <a:off x="2492280" y="1716840"/>
            <a:ext cx="1603080" cy="753120"/>
            <a:chOff x="2492280" y="1716840"/>
            <a:chExt cx="1603080" cy="753120"/>
          </a:xfrm>
        </p:grpSpPr>
        <p:sp>
          <p:nvSpPr>
            <p:cNvPr id="397" name="CustomShape 11"/>
            <p:cNvSpPr/>
            <p:nvPr/>
          </p:nvSpPr>
          <p:spPr>
            <a:xfrm>
              <a:off x="2492280" y="1716840"/>
              <a:ext cx="1603080" cy="213480"/>
            </a:xfrm>
            <a:prstGeom prst="rect">
              <a:avLst/>
            </a:prstGeom>
            <a:noFill/>
            <a:ln w="6480">
              <a:noFill/>
            </a:ln>
          </p:spPr>
          <p:style>
            <a:lnRef idx="0"/>
            <a:fillRef idx="0"/>
            <a:effectRef idx="0"/>
            <a:fontRef idx="minor"/>
          </p:style>
          <p:txBody>
            <a:bodyPr lIns="0" rIns="0" tIns="0" bIns="0">
              <a:spAutoFit/>
            </a:bodyPr>
            <a:p>
              <a:pPr algn="ctr">
                <a:lnSpc>
                  <a:spcPct val="100000"/>
                </a:lnSpc>
              </a:pPr>
              <a:r>
                <a:rPr b="1" lang="en-GB" sz="1400" spc="-1" strike="noStrike">
                  <a:solidFill>
                    <a:srgbClr val="000000"/>
                  </a:solidFill>
                  <a:latin typeface="Segoe UI"/>
                </a:rPr>
                <a:t>WEEK 1</a:t>
              </a:r>
              <a:endParaRPr b="0" lang="en-GB" sz="1400" spc="-1" strike="noStrike">
                <a:latin typeface="Arial"/>
              </a:endParaRPr>
            </a:p>
          </p:txBody>
        </p:sp>
        <p:sp>
          <p:nvSpPr>
            <p:cNvPr id="398" name="CustomShape 12"/>
            <p:cNvSpPr/>
            <p:nvPr/>
          </p:nvSpPr>
          <p:spPr>
            <a:xfrm>
              <a:off x="2492280" y="2043360"/>
              <a:ext cx="1603080" cy="426600"/>
            </a:xfrm>
            <a:prstGeom prst="rect">
              <a:avLst/>
            </a:prstGeom>
            <a:noFill/>
            <a:ln w="6480">
              <a:noFill/>
            </a:ln>
          </p:spPr>
          <p:style>
            <a:lnRef idx="0"/>
            <a:fillRef idx="0"/>
            <a:effectRef idx="0"/>
            <a:fontRef idx="minor"/>
          </p:style>
          <p:txBody>
            <a:bodyPr lIns="0" rIns="0" tIns="0" bIns="0">
              <a:spAutoFit/>
            </a:bodyPr>
            <a:p>
              <a:pPr algn="ctr">
                <a:lnSpc>
                  <a:spcPct val="100000"/>
                </a:lnSpc>
              </a:pPr>
              <a:r>
                <a:rPr b="0" lang="en-GB" sz="1400" spc="-1" strike="noStrike">
                  <a:solidFill>
                    <a:srgbClr val="000000"/>
                  </a:solidFill>
                  <a:latin typeface="Segoe UI"/>
                </a:rPr>
                <a:t>Lorem ipsum dolor sit amet</a:t>
              </a:r>
              <a:endParaRPr b="0" lang="en-GB" sz="1400" spc="-1" strike="noStrike">
                <a:latin typeface="Arial"/>
              </a:endParaRPr>
            </a:p>
          </p:txBody>
        </p:sp>
        <p:sp>
          <p:nvSpPr>
            <p:cNvPr id="399" name="CustomShape 13"/>
            <p:cNvSpPr/>
            <p:nvPr/>
          </p:nvSpPr>
          <p:spPr>
            <a:xfrm>
              <a:off x="3220920" y="1969920"/>
              <a:ext cx="146160" cy="30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
        <p:nvSpPr>
          <p:cNvPr id="400" name="CustomShape 14"/>
          <p:cNvSpPr/>
          <p:nvPr/>
        </p:nvSpPr>
        <p:spPr>
          <a:xfrm>
            <a:off x="4835520" y="3412080"/>
            <a:ext cx="3639600" cy="455400"/>
          </a:xfrm>
          <a:prstGeom prst="roundRect">
            <a:avLst>
              <a:gd name="adj" fmla="val 50000"/>
            </a:avLst>
          </a:prstGeom>
          <a:solidFill>
            <a:schemeClr val="accent1">
              <a:lumMod val="60000"/>
              <a:lumOff val="40000"/>
            </a:schemeClr>
          </a:solidFill>
          <a:ln>
            <a:no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1400" spc="-1" strike="noStrike">
                <a:solidFill>
                  <a:srgbClr val="ffffff"/>
                </a:solidFill>
                <a:latin typeface="Segoe UI"/>
              </a:rPr>
              <a:t>START – FINISH DATE</a:t>
            </a:r>
            <a:endParaRPr b="0" lang="en-GB" sz="1400" spc="-1" strike="noStrike">
              <a:latin typeface="Arial"/>
            </a:endParaRPr>
          </a:p>
        </p:txBody>
      </p:sp>
      <p:sp>
        <p:nvSpPr>
          <p:cNvPr id="401" name="CustomShape 15"/>
          <p:cNvSpPr/>
          <p:nvPr/>
        </p:nvSpPr>
        <p:spPr>
          <a:xfrm>
            <a:off x="7465320" y="4118760"/>
            <a:ext cx="2660760" cy="455400"/>
          </a:xfrm>
          <a:prstGeom prst="roundRect">
            <a:avLst>
              <a:gd name="adj" fmla="val 50000"/>
            </a:avLst>
          </a:prstGeom>
          <a:solidFill>
            <a:schemeClr val="accent1">
              <a:lumMod val="60000"/>
              <a:lumOff val="40000"/>
            </a:schemeClr>
          </a:solidFill>
          <a:ln>
            <a:no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1400" spc="-1" strike="noStrike">
                <a:solidFill>
                  <a:srgbClr val="ffffff"/>
                </a:solidFill>
                <a:latin typeface="Segoe UI"/>
              </a:rPr>
              <a:t>START – FINISH DATE</a:t>
            </a:r>
            <a:endParaRPr b="0" lang="en-GB" sz="1400" spc="-1" strike="noStrike">
              <a:latin typeface="Arial"/>
            </a:endParaRPr>
          </a:p>
        </p:txBody>
      </p:sp>
      <p:sp>
        <p:nvSpPr>
          <p:cNvPr id="402" name="CustomShape 16"/>
          <p:cNvSpPr/>
          <p:nvPr/>
        </p:nvSpPr>
        <p:spPr>
          <a:xfrm>
            <a:off x="2768760" y="4825080"/>
            <a:ext cx="2696400" cy="455400"/>
          </a:xfrm>
          <a:prstGeom prst="roundRect">
            <a:avLst>
              <a:gd name="adj" fmla="val 50000"/>
            </a:avLst>
          </a:prstGeom>
          <a:solidFill>
            <a:schemeClr val="accent4">
              <a:lumMod val="60000"/>
              <a:lumOff val="40000"/>
            </a:schemeClr>
          </a:solidFill>
          <a:ln>
            <a:no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1400" spc="-1" strike="noStrike">
                <a:solidFill>
                  <a:srgbClr val="404040"/>
                </a:solidFill>
                <a:latin typeface="Segoe UI"/>
              </a:rPr>
              <a:t>START – FINISH DATE</a:t>
            </a:r>
            <a:endParaRPr b="0" lang="en-GB" sz="1400" spc="-1" strike="noStrike">
              <a:latin typeface="Arial"/>
            </a:endParaRPr>
          </a:p>
        </p:txBody>
      </p:sp>
      <p:sp>
        <p:nvSpPr>
          <p:cNvPr id="403" name="CustomShape 17"/>
          <p:cNvSpPr/>
          <p:nvPr/>
        </p:nvSpPr>
        <p:spPr>
          <a:xfrm>
            <a:off x="6095880" y="5531760"/>
            <a:ext cx="4030200" cy="455400"/>
          </a:xfrm>
          <a:prstGeom prst="roundRect">
            <a:avLst>
              <a:gd name="adj" fmla="val 50000"/>
            </a:avLst>
          </a:prstGeom>
          <a:solidFill>
            <a:schemeClr val="accent1">
              <a:lumMod val="60000"/>
              <a:lumOff val="40000"/>
            </a:schemeClr>
          </a:solidFill>
          <a:ln>
            <a:no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GB" sz="1400" spc="-1" strike="noStrike">
                <a:solidFill>
                  <a:srgbClr val="ffffff"/>
                </a:solidFill>
                <a:latin typeface="Segoe UI"/>
              </a:rPr>
              <a:t>START – FINISH DATE</a:t>
            </a:r>
            <a:endParaRPr b="0" lang="en-GB" sz="1400" spc="-1" strike="noStrike">
              <a:latin typeface="Arial"/>
            </a:endParaRPr>
          </a:p>
        </p:txBody>
      </p:sp>
      <p:grpSp>
        <p:nvGrpSpPr>
          <p:cNvPr id="404" name="Group 18"/>
          <p:cNvGrpSpPr/>
          <p:nvPr/>
        </p:nvGrpSpPr>
        <p:grpSpPr>
          <a:xfrm>
            <a:off x="4359240" y="1716840"/>
            <a:ext cx="1603080" cy="753120"/>
            <a:chOff x="4359240" y="1716840"/>
            <a:chExt cx="1603080" cy="753120"/>
          </a:xfrm>
        </p:grpSpPr>
        <p:sp>
          <p:nvSpPr>
            <p:cNvPr id="405" name="CustomShape 19"/>
            <p:cNvSpPr/>
            <p:nvPr/>
          </p:nvSpPr>
          <p:spPr>
            <a:xfrm>
              <a:off x="4359240" y="1716840"/>
              <a:ext cx="1603080" cy="213480"/>
            </a:xfrm>
            <a:prstGeom prst="rect">
              <a:avLst/>
            </a:prstGeom>
            <a:noFill/>
            <a:ln w="6480">
              <a:noFill/>
            </a:ln>
          </p:spPr>
          <p:style>
            <a:lnRef idx="0"/>
            <a:fillRef idx="0"/>
            <a:effectRef idx="0"/>
            <a:fontRef idx="minor"/>
          </p:style>
          <p:txBody>
            <a:bodyPr lIns="0" rIns="0" tIns="0" bIns="0">
              <a:spAutoFit/>
            </a:bodyPr>
            <a:p>
              <a:pPr algn="ctr">
                <a:lnSpc>
                  <a:spcPct val="100000"/>
                </a:lnSpc>
              </a:pPr>
              <a:r>
                <a:rPr b="1" lang="en-GB" sz="1400" spc="-1" strike="noStrike">
                  <a:solidFill>
                    <a:srgbClr val="000000"/>
                  </a:solidFill>
                  <a:latin typeface="Segoe UI"/>
                </a:rPr>
                <a:t>WEEK 2</a:t>
              </a:r>
              <a:endParaRPr b="0" lang="en-GB" sz="1400" spc="-1" strike="noStrike">
                <a:latin typeface="Arial"/>
              </a:endParaRPr>
            </a:p>
          </p:txBody>
        </p:sp>
        <p:sp>
          <p:nvSpPr>
            <p:cNvPr id="406" name="CustomShape 20"/>
            <p:cNvSpPr/>
            <p:nvPr/>
          </p:nvSpPr>
          <p:spPr>
            <a:xfrm>
              <a:off x="4359240" y="2043360"/>
              <a:ext cx="1603080" cy="426600"/>
            </a:xfrm>
            <a:prstGeom prst="rect">
              <a:avLst/>
            </a:prstGeom>
            <a:noFill/>
            <a:ln w="6480">
              <a:noFill/>
            </a:ln>
          </p:spPr>
          <p:style>
            <a:lnRef idx="0"/>
            <a:fillRef idx="0"/>
            <a:effectRef idx="0"/>
            <a:fontRef idx="minor"/>
          </p:style>
          <p:txBody>
            <a:bodyPr lIns="0" rIns="0" tIns="0" bIns="0">
              <a:spAutoFit/>
            </a:bodyPr>
            <a:p>
              <a:pPr algn="ctr">
                <a:lnSpc>
                  <a:spcPct val="100000"/>
                </a:lnSpc>
              </a:pPr>
              <a:r>
                <a:rPr b="0" lang="en-GB" sz="1400" spc="-1" strike="noStrike">
                  <a:solidFill>
                    <a:srgbClr val="000000"/>
                  </a:solidFill>
                  <a:latin typeface="Segoe UI"/>
                </a:rPr>
                <a:t>Lorem ipsum dolor sit amet</a:t>
              </a:r>
              <a:endParaRPr b="0" lang="en-GB" sz="1400" spc="-1" strike="noStrike">
                <a:latin typeface="Arial"/>
              </a:endParaRPr>
            </a:p>
          </p:txBody>
        </p:sp>
        <p:sp>
          <p:nvSpPr>
            <p:cNvPr id="407" name="CustomShape 21"/>
            <p:cNvSpPr/>
            <p:nvPr/>
          </p:nvSpPr>
          <p:spPr>
            <a:xfrm>
              <a:off x="5087520" y="1969920"/>
              <a:ext cx="146160" cy="30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grpSp>
        <p:nvGrpSpPr>
          <p:cNvPr id="408" name="Group 22"/>
          <p:cNvGrpSpPr/>
          <p:nvPr/>
        </p:nvGrpSpPr>
        <p:grpSpPr>
          <a:xfrm>
            <a:off x="6225840" y="1716840"/>
            <a:ext cx="1603080" cy="753120"/>
            <a:chOff x="6225840" y="1716840"/>
            <a:chExt cx="1603080" cy="753120"/>
          </a:xfrm>
        </p:grpSpPr>
        <p:sp>
          <p:nvSpPr>
            <p:cNvPr id="409" name="CustomShape 23"/>
            <p:cNvSpPr/>
            <p:nvPr/>
          </p:nvSpPr>
          <p:spPr>
            <a:xfrm>
              <a:off x="6225840" y="1716840"/>
              <a:ext cx="1603080" cy="213480"/>
            </a:xfrm>
            <a:prstGeom prst="rect">
              <a:avLst/>
            </a:prstGeom>
            <a:noFill/>
            <a:ln w="6480">
              <a:noFill/>
            </a:ln>
          </p:spPr>
          <p:style>
            <a:lnRef idx="0"/>
            <a:fillRef idx="0"/>
            <a:effectRef idx="0"/>
            <a:fontRef idx="minor"/>
          </p:style>
          <p:txBody>
            <a:bodyPr lIns="0" rIns="0" tIns="0" bIns="0">
              <a:spAutoFit/>
            </a:bodyPr>
            <a:p>
              <a:pPr algn="ctr">
                <a:lnSpc>
                  <a:spcPct val="100000"/>
                </a:lnSpc>
              </a:pPr>
              <a:r>
                <a:rPr b="1" lang="en-GB" sz="1400" spc="-1" strike="noStrike">
                  <a:solidFill>
                    <a:srgbClr val="000000"/>
                  </a:solidFill>
                  <a:latin typeface="Segoe UI"/>
                </a:rPr>
                <a:t>WEEK 3</a:t>
              </a:r>
              <a:endParaRPr b="0" lang="en-GB" sz="1400" spc="-1" strike="noStrike">
                <a:latin typeface="Arial"/>
              </a:endParaRPr>
            </a:p>
          </p:txBody>
        </p:sp>
        <p:sp>
          <p:nvSpPr>
            <p:cNvPr id="410" name="CustomShape 24"/>
            <p:cNvSpPr/>
            <p:nvPr/>
          </p:nvSpPr>
          <p:spPr>
            <a:xfrm>
              <a:off x="6225840" y="2043360"/>
              <a:ext cx="1603080" cy="426600"/>
            </a:xfrm>
            <a:prstGeom prst="rect">
              <a:avLst/>
            </a:prstGeom>
            <a:noFill/>
            <a:ln w="6480">
              <a:noFill/>
            </a:ln>
          </p:spPr>
          <p:style>
            <a:lnRef idx="0"/>
            <a:fillRef idx="0"/>
            <a:effectRef idx="0"/>
            <a:fontRef idx="minor"/>
          </p:style>
          <p:txBody>
            <a:bodyPr lIns="0" rIns="0" tIns="0" bIns="0">
              <a:spAutoFit/>
            </a:bodyPr>
            <a:p>
              <a:pPr algn="ctr">
                <a:lnSpc>
                  <a:spcPct val="100000"/>
                </a:lnSpc>
              </a:pPr>
              <a:r>
                <a:rPr b="0" lang="en-GB" sz="1400" spc="-1" strike="noStrike">
                  <a:solidFill>
                    <a:srgbClr val="000000"/>
                  </a:solidFill>
                  <a:latin typeface="Segoe UI"/>
                </a:rPr>
                <a:t>Lorem ipsum dolor sit amet</a:t>
              </a:r>
              <a:endParaRPr b="0" lang="en-GB" sz="1400" spc="-1" strike="noStrike">
                <a:latin typeface="Arial"/>
              </a:endParaRPr>
            </a:p>
          </p:txBody>
        </p:sp>
        <p:sp>
          <p:nvSpPr>
            <p:cNvPr id="411" name="CustomShape 25"/>
            <p:cNvSpPr/>
            <p:nvPr/>
          </p:nvSpPr>
          <p:spPr>
            <a:xfrm>
              <a:off x="6954480" y="1969920"/>
              <a:ext cx="146160" cy="30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grpSp>
        <p:nvGrpSpPr>
          <p:cNvPr id="412" name="Group 26"/>
          <p:cNvGrpSpPr/>
          <p:nvPr/>
        </p:nvGrpSpPr>
        <p:grpSpPr>
          <a:xfrm>
            <a:off x="9959400" y="1716840"/>
            <a:ext cx="1603080" cy="753120"/>
            <a:chOff x="9959400" y="1716840"/>
            <a:chExt cx="1603080" cy="753120"/>
          </a:xfrm>
        </p:grpSpPr>
        <p:sp>
          <p:nvSpPr>
            <p:cNvPr id="413" name="CustomShape 27"/>
            <p:cNvSpPr/>
            <p:nvPr/>
          </p:nvSpPr>
          <p:spPr>
            <a:xfrm>
              <a:off x="9959400" y="1716840"/>
              <a:ext cx="1603080" cy="213480"/>
            </a:xfrm>
            <a:prstGeom prst="rect">
              <a:avLst/>
            </a:prstGeom>
            <a:noFill/>
            <a:ln w="6480">
              <a:noFill/>
            </a:ln>
          </p:spPr>
          <p:style>
            <a:lnRef idx="0"/>
            <a:fillRef idx="0"/>
            <a:effectRef idx="0"/>
            <a:fontRef idx="minor"/>
          </p:style>
          <p:txBody>
            <a:bodyPr lIns="0" rIns="0" tIns="0" bIns="0">
              <a:spAutoFit/>
            </a:bodyPr>
            <a:p>
              <a:pPr algn="ctr">
                <a:lnSpc>
                  <a:spcPct val="100000"/>
                </a:lnSpc>
              </a:pPr>
              <a:r>
                <a:rPr b="1" lang="en-GB" sz="1400" spc="-1" strike="noStrike">
                  <a:solidFill>
                    <a:srgbClr val="000000"/>
                  </a:solidFill>
                  <a:latin typeface="Segoe UI"/>
                </a:rPr>
                <a:t>WEEK 5</a:t>
              </a:r>
              <a:endParaRPr b="0" lang="en-GB" sz="1400" spc="-1" strike="noStrike">
                <a:latin typeface="Arial"/>
              </a:endParaRPr>
            </a:p>
          </p:txBody>
        </p:sp>
        <p:sp>
          <p:nvSpPr>
            <p:cNvPr id="414" name="CustomShape 28"/>
            <p:cNvSpPr/>
            <p:nvPr/>
          </p:nvSpPr>
          <p:spPr>
            <a:xfrm>
              <a:off x="9959400" y="2043360"/>
              <a:ext cx="1603080" cy="426600"/>
            </a:xfrm>
            <a:prstGeom prst="rect">
              <a:avLst/>
            </a:prstGeom>
            <a:noFill/>
            <a:ln w="6480">
              <a:noFill/>
            </a:ln>
          </p:spPr>
          <p:style>
            <a:lnRef idx="0"/>
            <a:fillRef idx="0"/>
            <a:effectRef idx="0"/>
            <a:fontRef idx="minor"/>
          </p:style>
          <p:txBody>
            <a:bodyPr lIns="0" rIns="0" tIns="0" bIns="0">
              <a:spAutoFit/>
            </a:bodyPr>
            <a:p>
              <a:pPr algn="ctr">
                <a:lnSpc>
                  <a:spcPct val="100000"/>
                </a:lnSpc>
              </a:pPr>
              <a:r>
                <a:rPr b="0" lang="en-GB" sz="1400" spc="-1" strike="noStrike">
                  <a:solidFill>
                    <a:srgbClr val="000000"/>
                  </a:solidFill>
                  <a:latin typeface="Segoe UI"/>
                </a:rPr>
                <a:t>Lorem ipsum dolor sit amet</a:t>
              </a:r>
              <a:endParaRPr b="0" lang="en-GB" sz="1400" spc="-1" strike="noStrike">
                <a:latin typeface="Arial"/>
              </a:endParaRPr>
            </a:p>
          </p:txBody>
        </p:sp>
        <p:sp>
          <p:nvSpPr>
            <p:cNvPr id="415" name="CustomShape 29"/>
            <p:cNvSpPr/>
            <p:nvPr/>
          </p:nvSpPr>
          <p:spPr>
            <a:xfrm>
              <a:off x="10688040" y="1969920"/>
              <a:ext cx="146160" cy="30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grpSp>
        <p:nvGrpSpPr>
          <p:cNvPr id="416" name="Group 30"/>
          <p:cNvGrpSpPr/>
          <p:nvPr/>
        </p:nvGrpSpPr>
        <p:grpSpPr>
          <a:xfrm>
            <a:off x="8092800" y="1716840"/>
            <a:ext cx="1603080" cy="753120"/>
            <a:chOff x="8092800" y="1716840"/>
            <a:chExt cx="1603080" cy="753120"/>
          </a:xfrm>
        </p:grpSpPr>
        <p:sp>
          <p:nvSpPr>
            <p:cNvPr id="417" name="CustomShape 31"/>
            <p:cNvSpPr/>
            <p:nvPr/>
          </p:nvSpPr>
          <p:spPr>
            <a:xfrm>
              <a:off x="8092800" y="1716840"/>
              <a:ext cx="1603080" cy="213480"/>
            </a:xfrm>
            <a:prstGeom prst="rect">
              <a:avLst/>
            </a:prstGeom>
            <a:noFill/>
            <a:ln w="6480">
              <a:noFill/>
            </a:ln>
          </p:spPr>
          <p:style>
            <a:lnRef idx="0"/>
            <a:fillRef idx="0"/>
            <a:effectRef idx="0"/>
            <a:fontRef idx="minor"/>
          </p:style>
          <p:txBody>
            <a:bodyPr lIns="0" rIns="0" tIns="0" bIns="0">
              <a:spAutoFit/>
            </a:bodyPr>
            <a:p>
              <a:pPr algn="ctr">
                <a:lnSpc>
                  <a:spcPct val="100000"/>
                </a:lnSpc>
              </a:pPr>
              <a:r>
                <a:rPr b="1" lang="en-GB" sz="1400" spc="-1" strike="noStrike">
                  <a:solidFill>
                    <a:srgbClr val="000000"/>
                  </a:solidFill>
                  <a:latin typeface="Segoe UI"/>
                </a:rPr>
                <a:t>WEEK 4</a:t>
              </a:r>
              <a:endParaRPr b="0" lang="en-GB" sz="1400" spc="-1" strike="noStrike">
                <a:latin typeface="Arial"/>
              </a:endParaRPr>
            </a:p>
          </p:txBody>
        </p:sp>
        <p:sp>
          <p:nvSpPr>
            <p:cNvPr id="418" name="CustomShape 32"/>
            <p:cNvSpPr/>
            <p:nvPr/>
          </p:nvSpPr>
          <p:spPr>
            <a:xfrm>
              <a:off x="8092800" y="2043360"/>
              <a:ext cx="1603080" cy="426600"/>
            </a:xfrm>
            <a:prstGeom prst="rect">
              <a:avLst/>
            </a:prstGeom>
            <a:noFill/>
            <a:ln w="6480">
              <a:noFill/>
            </a:ln>
          </p:spPr>
          <p:style>
            <a:lnRef idx="0"/>
            <a:fillRef idx="0"/>
            <a:effectRef idx="0"/>
            <a:fontRef idx="minor"/>
          </p:style>
          <p:txBody>
            <a:bodyPr lIns="0" rIns="0" tIns="0" bIns="0">
              <a:spAutoFit/>
            </a:bodyPr>
            <a:p>
              <a:pPr algn="ctr">
                <a:lnSpc>
                  <a:spcPct val="100000"/>
                </a:lnSpc>
              </a:pPr>
              <a:r>
                <a:rPr b="0" lang="en-GB" sz="1400" spc="-1" strike="noStrike">
                  <a:solidFill>
                    <a:srgbClr val="000000"/>
                  </a:solidFill>
                  <a:latin typeface="Segoe UI"/>
                </a:rPr>
                <a:t>Lorem ipsum dolor sit amet</a:t>
              </a:r>
              <a:endParaRPr b="0" lang="en-GB" sz="1400" spc="-1" strike="noStrike">
                <a:latin typeface="Arial"/>
              </a:endParaRPr>
            </a:p>
          </p:txBody>
        </p:sp>
        <p:sp>
          <p:nvSpPr>
            <p:cNvPr id="419" name="CustomShape 33"/>
            <p:cNvSpPr/>
            <p:nvPr/>
          </p:nvSpPr>
          <p:spPr>
            <a:xfrm>
              <a:off x="8821080" y="1969920"/>
              <a:ext cx="146160" cy="30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0" name="CustomShape 1"/>
          <p:cNvSpPr/>
          <p:nvPr/>
        </p:nvSpPr>
        <p:spPr>
          <a:xfrm>
            <a:off x="-902880" y="-2360520"/>
            <a:ext cx="5247720" cy="52477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21" name="CustomShape 2"/>
          <p:cNvSpPr/>
          <p:nvPr/>
        </p:nvSpPr>
        <p:spPr>
          <a:xfrm>
            <a:off x="10798920" y="5378400"/>
            <a:ext cx="2228400" cy="2228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22" name="CustomShape 3"/>
          <p:cNvSpPr/>
          <p:nvPr/>
        </p:nvSpPr>
        <p:spPr>
          <a:xfrm>
            <a:off x="248760" y="328680"/>
            <a:ext cx="11634480" cy="6200280"/>
          </a:xfrm>
          <a:prstGeom prst="rect">
            <a:avLst/>
          </a:prstGeom>
          <a:solidFill>
            <a:schemeClr val="bg1"/>
          </a:solidFill>
          <a:ln>
            <a:solidFill>
              <a:schemeClr val="bg1">
                <a:lumMod val="95000"/>
              </a:schemeClr>
            </a:solidFill>
          </a:ln>
          <a:effectLst>
            <a:outerShdw algn="ctr" blurRad="63500" rotWithShape="0">
              <a:srgbClr val="000000">
                <a:alpha val="10000"/>
              </a:srgbClr>
            </a:outerShdw>
          </a:effectLst>
        </p:spPr>
        <p:style>
          <a:lnRef idx="2">
            <a:schemeClr val="accent1">
              <a:shade val="50000"/>
            </a:schemeClr>
          </a:lnRef>
          <a:fillRef idx="1">
            <a:schemeClr val="accent1"/>
          </a:fillRef>
          <a:effectRef idx="0">
            <a:schemeClr val="accent1"/>
          </a:effectRef>
          <a:fontRef idx="minor"/>
        </p:style>
      </p:sp>
      <p:sp>
        <p:nvSpPr>
          <p:cNvPr id="423" name="CustomShape 4"/>
          <p:cNvSpPr/>
          <p:nvPr/>
        </p:nvSpPr>
        <p:spPr>
          <a:xfrm>
            <a:off x="675720" y="5166720"/>
            <a:ext cx="2820600" cy="1097640"/>
          </a:xfrm>
          <a:prstGeom prst="rect">
            <a:avLst/>
          </a:prstGeom>
          <a:noFill/>
          <a:ln>
            <a:noFill/>
          </a:ln>
        </p:spPr>
        <p:style>
          <a:lnRef idx="0"/>
          <a:fillRef idx="0"/>
          <a:effectRef idx="0"/>
          <a:fontRef idx="minor"/>
        </p:style>
        <p:txBody>
          <a:bodyPr lIns="0" rIns="0" tIns="0" bIns="0">
            <a:spAutoFit/>
          </a:bodyPr>
          <a:p>
            <a:pPr>
              <a:lnSpc>
                <a:spcPct val="100000"/>
              </a:lnSpc>
            </a:pPr>
            <a:r>
              <a:rPr b="1" lang="en-GB" sz="3600" spc="-1" strike="noStrike">
                <a:solidFill>
                  <a:srgbClr val="4472c4"/>
                </a:solidFill>
                <a:latin typeface="Century Gothic"/>
                <a:ea typeface="Segoe UI Black"/>
              </a:rPr>
              <a:t>Project Timeline</a:t>
            </a:r>
            <a:endParaRPr b="0" lang="en-GB" sz="3600" spc="-1" strike="noStrike">
              <a:latin typeface="Arial"/>
            </a:endParaRPr>
          </a:p>
        </p:txBody>
      </p:sp>
      <p:sp>
        <p:nvSpPr>
          <p:cNvPr id="424" name="TextShape 5"/>
          <p:cNvSpPr txBox="1"/>
          <p:nvPr/>
        </p:nvSpPr>
        <p:spPr>
          <a:xfrm>
            <a:off x="838080" y="6492960"/>
            <a:ext cx="2742840" cy="364680"/>
          </a:xfrm>
          <a:prstGeom prst="rect">
            <a:avLst/>
          </a:prstGeom>
          <a:noFill/>
          <a:ln>
            <a:noFill/>
          </a:ln>
        </p:spPr>
        <p:txBody>
          <a:bodyPr anchor="ctr">
            <a:noAutofit/>
          </a:bodyPr>
          <a:p>
            <a:pPr>
              <a:lnSpc>
                <a:spcPct val="100000"/>
              </a:lnSpc>
            </a:pPr>
            <a:fld id="{05831400-66D8-4992-8B52-D3F5921D6A06}" type="datetime1">
              <a:rPr b="0" lang="en-GB" sz="1200" spc="-1" strike="noStrike">
                <a:solidFill>
                  <a:srgbClr val="8b8b8b"/>
                </a:solidFill>
                <a:latin typeface="Segoe UI"/>
              </a:rPr>
              <a:t>24/04/2019</a:t>
            </a:fld>
            <a:endParaRPr b="0" lang="en-GB" sz="1200" spc="-1" strike="noStrike">
              <a:latin typeface="Times New Roman"/>
            </a:endParaRPr>
          </a:p>
        </p:txBody>
      </p:sp>
      <p:sp>
        <p:nvSpPr>
          <p:cNvPr id="425" name="TextShape 6"/>
          <p:cNvSpPr txBox="1"/>
          <p:nvPr/>
        </p:nvSpPr>
        <p:spPr>
          <a:xfrm>
            <a:off x="8610480" y="6492960"/>
            <a:ext cx="2742840" cy="364680"/>
          </a:xfrm>
          <a:prstGeom prst="rect">
            <a:avLst/>
          </a:prstGeom>
          <a:noFill/>
          <a:ln>
            <a:noFill/>
          </a:ln>
        </p:spPr>
        <p:txBody>
          <a:bodyPr anchor="ctr">
            <a:noAutofit/>
          </a:bodyPr>
          <a:p>
            <a:pPr algn="r">
              <a:lnSpc>
                <a:spcPct val="100000"/>
              </a:lnSpc>
            </a:pPr>
            <a:fld id="{B17EB777-5B7B-4E09-B72C-36224728B72C}" type="slidenum">
              <a:rPr b="0" lang="en-GB" sz="1200" spc="-1" strike="noStrike">
                <a:solidFill>
                  <a:srgbClr val="8b8b8b"/>
                </a:solidFill>
                <a:latin typeface="Segoe UI"/>
              </a:rPr>
              <a:t>&lt;number&gt;</a:t>
            </a:fld>
            <a:endParaRPr b="0" lang="en-GB" sz="1200" spc="-1" strike="noStrike">
              <a:latin typeface="Times New Roman"/>
            </a:endParaRPr>
          </a:p>
        </p:txBody>
      </p:sp>
      <p:sp>
        <p:nvSpPr>
          <p:cNvPr id="426" name="CustomShape 7"/>
          <p:cNvSpPr/>
          <p:nvPr/>
        </p:nvSpPr>
        <p:spPr>
          <a:xfrm>
            <a:off x="2990160" y="3492000"/>
            <a:ext cx="7498800" cy="2642040"/>
          </a:xfrm>
          <a:custGeom>
            <a:avLst/>
            <a:gdLst/>
            <a:ahLst/>
            <a:rect l="l" t="t" r="r" b="b"/>
            <a:pathLst>
              <a:path w="1732" h="611">
                <a:moveTo>
                  <a:pt x="1508" y="498"/>
                </a:moveTo>
                <a:cubicBezTo>
                  <a:pt x="1471" y="498"/>
                  <a:pt x="1436" y="500"/>
                  <a:pt x="1405" y="504"/>
                </a:cubicBezTo>
                <a:cubicBezTo>
                  <a:pt x="1233" y="439"/>
                  <a:pt x="1233" y="439"/>
                  <a:pt x="1233" y="439"/>
                </a:cubicBezTo>
                <a:cubicBezTo>
                  <a:pt x="1264" y="430"/>
                  <a:pt x="1283" y="418"/>
                  <a:pt x="1283" y="406"/>
                </a:cubicBezTo>
                <a:cubicBezTo>
                  <a:pt x="1283" y="379"/>
                  <a:pt x="1196" y="357"/>
                  <a:pt x="1088" y="357"/>
                </a:cubicBezTo>
                <a:cubicBezTo>
                  <a:pt x="1066" y="357"/>
                  <a:pt x="1046" y="357"/>
                  <a:pt x="1026" y="359"/>
                </a:cubicBezTo>
                <a:cubicBezTo>
                  <a:pt x="815" y="278"/>
                  <a:pt x="815" y="278"/>
                  <a:pt x="815" y="278"/>
                </a:cubicBezTo>
                <a:cubicBezTo>
                  <a:pt x="810" y="276"/>
                  <a:pt x="810" y="276"/>
                  <a:pt x="810" y="276"/>
                </a:cubicBezTo>
                <a:cubicBezTo>
                  <a:pt x="836" y="268"/>
                  <a:pt x="852" y="258"/>
                  <a:pt x="852" y="247"/>
                </a:cubicBezTo>
                <a:cubicBezTo>
                  <a:pt x="852" y="223"/>
                  <a:pt x="774" y="203"/>
                  <a:pt x="677" y="203"/>
                </a:cubicBezTo>
                <a:cubicBezTo>
                  <a:pt x="660" y="203"/>
                  <a:pt x="642" y="204"/>
                  <a:pt x="626" y="205"/>
                </a:cubicBezTo>
                <a:cubicBezTo>
                  <a:pt x="460" y="141"/>
                  <a:pt x="460" y="141"/>
                  <a:pt x="460" y="141"/>
                </a:cubicBezTo>
                <a:cubicBezTo>
                  <a:pt x="440" y="133"/>
                  <a:pt x="440" y="133"/>
                  <a:pt x="440" y="133"/>
                </a:cubicBezTo>
                <a:cubicBezTo>
                  <a:pt x="461" y="127"/>
                  <a:pt x="473" y="120"/>
                  <a:pt x="473" y="112"/>
                </a:cubicBezTo>
                <a:cubicBezTo>
                  <a:pt x="473" y="94"/>
                  <a:pt x="417" y="80"/>
                  <a:pt x="348" y="80"/>
                </a:cubicBezTo>
                <a:cubicBezTo>
                  <a:pt x="333" y="80"/>
                  <a:pt x="319" y="80"/>
                  <a:pt x="306" y="81"/>
                </a:cubicBezTo>
                <a:cubicBezTo>
                  <a:pt x="283" y="72"/>
                  <a:pt x="283" y="72"/>
                  <a:pt x="283" y="72"/>
                </a:cubicBezTo>
                <a:cubicBezTo>
                  <a:pt x="206" y="43"/>
                  <a:pt x="206" y="43"/>
                  <a:pt x="206" y="43"/>
                </a:cubicBezTo>
                <a:cubicBezTo>
                  <a:pt x="216" y="39"/>
                  <a:pt x="222" y="34"/>
                  <a:pt x="222" y="28"/>
                </a:cubicBezTo>
                <a:cubicBezTo>
                  <a:pt x="222" y="13"/>
                  <a:pt x="172" y="0"/>
                  <a:pt x="111" y="0"/>
                </a:cubicBezTo>
                <a:cubicBezTo>
                  <a:pt x="109" y="0"/>
                  <a:pt x="108" y="0"/>
                  <a:pt x="107" y="0"/>
                </a:cubicBezTo>
                <a:cubicBezTo>
                  <a:pt x="107" y="0"/>
                  <a:pt x="107" y="0"/>
                  <a:pt x="107" y="0"/>
                </a:cubicBezTo>
                <a:cubicBezTo>
                  <a:pt x="106" y="0"/>
                  <a:pt x="106" y="0"/>
                  <a:pt x="106" y="0"/>
                </a:cubicBezTo>
                <a:cubicBezTo>
                  <a:pt x="47" y="1"/>
                  <a:pt x="0" y="13"/>
                  <a:pt x="0" y="28"/>
                </a:cubicBezTo>
                <a:cubicBezTo>
                  <a:pt x="0" y="44"/>
                  <a:pt x="50" y="57"/>
                  <a:pt x="111" y="57"/>
                </a:cubicBezTo>
                <a:cubicBezTo>
                  <a:pt x="125" y="57"/>
                  <a:pt x="139" y="56"/>
                  <a:pt x="152" y="55"/>
                </a:cubicBezTo>
                <a:cubicBezTo>
                  <a:pt x="182" y="67"/>
                  <a:pt x="182" y="67"/>
                  <a:pt x="182" y="67"/>
                </a:cubicBezTo>
                <a:cubicBezTo>
                  <a:pt x="246" y="93"/>
                  <a:pt x="246" y="93"/>
                  <a:pt x="246" y="93"/>
                </a:cubicBezTo>
                <a:cubicBezTo>
                  <a:pt x="231" y="98"/>
                  <a:pt x="222" y="105"/>
                  <a:pt x="222" y="112"/>
                </a:cubicBezTo>
                <a:cubicBezTo>
                  <a:pt x="222" y="129"/>
                  <a:pt x="278" y="143"/>
                  <a:pt x="348" y="143"/>
                </a:cubicBezTo>
                <a:cubicBezTo>
                  <a:pt x="355" y="143"/>
                  <a:pt x="361" y="143"/>
                  <a:pt x="368" y="143"/>
                </a:cubicBezTo>
                <a:cubicBezTo>
                  <a:pt x="446" y="175"/>
                  <a:pt x="446" y="175"/>
                  <a:pt x="446" y="175"/>
                </a:cubicBezTo>
                <a:cubicBezTo>
                  <a:pt x="550" y="217"/>
                  <a:pt x="550" y="217"/>
                  <a:pt x="550" y="217"/>
                </a:cubicBezTo>
                <a:cubicBezTo>
                  <a:pt x="521" y="225"/>
                  <a:pt x="503" y="236"/>
                  <a:pt x="503" y="247"/>
                </a:cubicBezTo>
                <a:cubicBezTo>
                  <a:pt x="503" y="272"/>
                  <a:pt x="581" y="292"/>
                  <a:pt x="677" y="292"/>
                </a:cubicBezTo>
                <a:cubicBezTo>
                  <a:pt x="695" y="292"/>
                  <a:pt x="711" y="291"/>
                  <a:pt x="727" y="290"/>
                </a:cubicBezTo>
                <a:cubicBezTo>
                  <a:pt x="798" y="319"/>
                  <a:pt x="798" y="319"/>
                  <a:pt x="798" y="319"/>
                </a:cubicBezTo>
                <a:cubicBezTo>
                  <a:pt x="936" y="375"/>
                  <a:pt x="936" y="375"/>
                  <a:pt x="936" y="375"/>
                </a:cubicBezTo>
                <a:cubicBezTo>
                  <a:pt x="909" y="384"/>
                  <a:pt x="893" y="394"/>
                  <a:pt x="893" y="406"/>
                </a:cubicBezTo>
                <a:cubicBezTo>
                  <a:pt x="893" y="433"/>
                  <a:pt x="980" y="455"/>
                  <a:pt x="1088" y="455"/>
                </a:cubicBezTo>
                <a:cubicBezTo>
                  <a:pt x="1102" y="455"/>
                  <a:pt x="1115" y="455"/>
                  <a:pt x="1128" y="454"/>
                </a:cubicBezTo>
                <a:cubicBezTo>
                  <a:pt x="1150" y="463"/>
                  <a:pt x="1150" y="463"/>
                  <a:pt x="1150" y="463"/>
                </a:cubicBezTo>
                <a:cubicBezTo>
                  <a:pt x="1309" y="529"/>
                  <a:pt x="1309" y="529"/>
                  <a:pt x="1309" y="529"/>
                </a:cubicBezTo>
                <a:cubicBezTo>
                  <a:pt x="1294" y="537"/>
                  <a:pt x="1285" y="545"/>
                  <a:pt x="1285" y="555"/>
                </a:cubicBezTo>
                <a:cubicBezTo>
                  <a:pt x="1285" y="586"/>
                  <a:pt x="1385" y="611"/>
                  <a:pt x="1508" y="611"/>
                </a:cubicBezTo>
                <a:cubicBezTo>
                  <a:pt x="1632" y="611"/>
                  <a:pt x="1732" y="586"/>
                  <a:pt x="1732" y="555"/>
                </a:cubicBezTo>
                <a:cubicBezTo>
                  <a:pt x="1732" y="523"/>
                  <a:pt x="1632" y="498"/>
                  <a:pt x="1508" y="498"/>
                </a:cubicBezTo>
                <a:close/>
              </a:path>
            </a:pathLst>
          </a:custGeom>
          <a:solidFill>
            <a:schemeClr val="bg2">
              <a:lumMod val="90000"/>
            </a:schemeClr>
          </a:solidFill>
          <a:ln>
            <a:noFill/>
          </a:ln>
        </p:spPr>
        <p:style>
          <a:lnRef idx="0"/>
          <a:fillRef idx="0"/>
          <a:effectRef idx="0"/>
          <a:fontRef idx="minor"/>
        </p:style>
      </p:sp>
      <p:sp>
        <p:nvSpPr>
          <p:cNvPr id="427" name="CustomShape 8"/>
          <p:cNvSpPr/>
          <p:nvPr/>
        </p:nvSpPr>
        <p:spPr>
          <a:xfrm>
            <a:off x="3137400" y="3512520"/>
            <a:ext cx="667080" cy="167760"/>
          </a:xfrm>
          <a:prstGeom prst="ellipse">
            <a:avLst/>
          </a:prstGeom>
          <a:solidFill>
            <a:srgbClr val="ffffff"/>
          </a:solidFill>
          <a:ln>
            <a:noFill/>
          </a:ln>
        </p:spPr>
        <p:style>
          <a:lnRef idx="0"/>
          <a:fillRef idx="0"/>
          <a:effectRef idx="0"/>
          <a:fontRef idx="minor"/>
        </p:style>
      </p:sp>
      <p:sp>
        <p:nvSpPr>
          <p:cNvPr id="428" name="CustomShape 9"/>
          <p:cNvSpPr/>
          <p:nvPr/>
        </p:nvSpPr>
        <p:spPr>
          <a:xfrm>
            <a:off x="3137400" y="610200"/>
            <a:ext cx="667080" cy="3044880"/>
          </a:xfrm>
          <a:custGeom>
            <a:avLst/>
            <a:gdLst/>
            <a:ahLst/>
            <a:rect l="l" t="t" r="r" b="b"/>
            <a:pathLst>
              <a:path w="667504" h="3045200">
                <a:moveTo>
                  <a:pt x="147371" y="0"/>
                </a:moveTo>
                <a:cubicBezTo>
                  <a:pt x="515799" y="0"/>
                  <a:pt x="515799" y="0"/>
                  <a:pt x="515799" y="0"/>
                </a:cubicBezTo>
                <a:cubicBezTo>
                  <a:pt x="598153" y="0"/>
                  <a:pt x="667504" y="64793"/>
                  <a:pt x="667504" y="146863"/>
                </a:cubicBezTo>
                <a:lnTo>
                  <a:pt x="667504" y="514021"/>
                </a:lnTo>
                <a:cubicBezTo>
                  <a:pt x="667504" y="596091"/>
                  <a:pt x="598153" y="665203"/>
                  <a:pt x="515799" y="665203"/>
                </a:cubicBezTo>
                <a:cubicBezTo>
                  <a:pt x="469745" y="665203"/>
                  <a:pt x="429448" y="665203"/>
                  <a:pt x="394189" y="665203"/>
                </a:cubicBezTo>
                <a:lnTo>
                  <a:pt x="349866" y="665203"/>
                </a:lnTo>
                <a:lnTo>
                  <a:pt x="349866" y="1154979"/>
                </a:lnTo>
                <a:cubicBezTo>
                  <a:pt x="349866" y="2233254"/>
                  <a:pt x="349866" y="2671875"/>
                  <a:pt x="349866" y="2850297"/>
                </a:cubicBezTo>
                <a:lnTo>
                  <a:pt x="349866" y="2928703"/>
                </a:lnTo>
                <a:lnTo>
                  <a:pt x="421748" y="2932423"/>
                </a:lnTo>
                <a:cubicBezTo>
                  <a:pt x="503948" y="2941333"/>
                  <a:pt x="561625" y="2962193"/>
                  <a:pt x="561625" y="2986505"/>
                </a:cubicBezTo>
                <a:cubicBezTo>
                  <a:pt x="561625" y="3018921"/>
                  <a:pt x="459088" y="3045200"/>
                  <a:pt x="332602" y="3045200"/>
                </a:cubicBezTo>
                <a:cubicBezTo>
                  <a:pt x="206116" y="3045200"/>
                  <a:pt x="103579" y="3018921"/>
                  <a:pt x="103579" y="2986505"/>
                </a:cubicBezTo>
                <a:cubicBezTo>
                  <a:pt x="103579" y="2962193"/>
                  <a:pt x="161256" y="2941333"/>
                  <a:pt x="243456" y="2932423"/>
                </a:cubicBezTo>
                <a:lnTo>
                  <a:pt x="315339" y="2928703"/>
                </a:lnTo>
                <a:lnTo>
                  <a:pt x="315339" y="2564255"/>
                </a:lnTo>
                <a:cubicBezTo>
                  <a:pt x="315339" y="1130508"/>
                  <a:pt x="315339" y="772072"/>
                  <a:pt x="315339" y="682462"/>
                </a:cubicBezTo>
                <a:lnTo>
                  <a:pt x="315339" y="665203"/>
                </a:lnTo>
                <a:lnTo>
                  <a:pt x="302801" y="665203"/>
                </a:lnTo>
                <a:cubicBezTo>
                  <a:pt x="147371" y="665203"/>
                  <a:pt x="147371" y="665203"/>
                  <a:pt x="147371" y="665203"/>
                </a:cubicBezTo>
                <a:cubicBezTo>
                  <a:pt x="65016" y="665203"/>
                  <a:pt x="0" y="596091"/>
                  <a:pt x="0" y="514021"/>
                </a:cubicBezTo>
                <a:cubicBezTo>
                  <a:pt x="0" y="146863"/>
                  <a:pt x="0" y="146863"/>
                  <a:pt x="0" y="146863"/>
                </a:cubicBezTo>
                <a:cubicBezTo>
                  <a:pt x="0" y="64793"/>
                  <a:pt x="65016" y="0"/>
                  <a:pt x="147371" y="0"/>
                </a:cubicBezTo>
                <a:close/>
              </a:path>
            </a:pathLst>
          </a:custGeom>
          <a:solidFill>
            <a:schemeClr val="accent1">
              <a:lumMod val="60000"/>
              <a:lumOff val="40000"/>
            </a:schemeClr>
          </a:solidFill>
          <a:ln>
            <a:noFill/>
          </a:ln>
        </p:spPr>
        <p:style>
          <a:lnRef idx="0"/>
          <a:fillRef idx="0"/>
          <a:effectRef idx="0"/>
          <a:fontRef idx="minor"/>
        </p:style>
      </p:sp>
      <p:sp>
        <p:nvSpPr>
          <p:cNvPr id="429" name="CustomShape 10"/>
          <p:cNvSpPr/>
          <p:nvPr/>
        </p:nvSpPr>
        <p:spPr>
          <a:xfrm>
            <a:off x="4120200" y="3857760"/>
            <a:ext cx="752400" cy="190800"/>
          </a:xfrm>
          <a:prstGeom prst="ellipse">
            <a:avLst/>
          </a:prstGeom>
          <a:solidFill>
            <a:srgbClr val="ffffff"/>
          </a:solidFill>
          <a:ln>
            <a:noFill/>
          </a:ln>
        </p:spPr>
        <p:style>
          <a:lnRef idx="0"/>
          <a:fillRef idx="0"/>
          <a:effectRef idx="0"/>
          <a:fontRef idx="minor"/>
        </p:style>
      </p:sp>
      <p:sp>
        <p:nvSpPr>
          <p:cNvPr id="430" name="CustomShape 11"/>
          <p:cNvSpPr/>
          <p:nvPr/>
        </p:nvSpPr>
        <p:spPr>
          <a:xfrm>
            <a:off x="5397480" y="4403520"/>
            <a:ext cx="1051560" cy="264240"/>
          </a:xfrm>
          <a:prstGeom prst="ellipse">
            <a:avLst/>
          </a:prstGeom>
          <a:solidFill>
            <a:srgbClr val="ffffff"/>
          </a:solidFill>
          <a:ln>
            <a:noFill/>
          </a:ln>
        </p:spPr>
        <p:style>
          <a:lnRef idx="0"/>
          <a:fillRef idx="0"/>
          <a:effectRef idx="0"/>
          <a:fontRef idx="minor"/>
        </p:style>
      </p:sp>
      <p:sp>
        <p:nvSpPr>
          <p:cNvPr id="431" name="CustomShape 12"/>
          <p:cNvSpPr/>
          <p:nvPr/>
        </p:nvSpPr>
        <p:spPr>
          <a:xfrm>
            <a:off x="7117200" y="5070960"/>
            <a:ext cx="1168920" cy="296640"/>
          </a:xfrm>
          <a:prstGeom prst="ellipse">
            <a:avLst/>
          </a:prstGeom>
          <a:solidFill>
            <a:srgbClr val="ffffff"/>
          </a:solidFill>
          <a:ln>
            <a:noFill/>
          </a:ln>
        </p:spPr>
        <p:style>
          <a:lnRef idx="0"/>
          <a:fillRef idx="0"/>
          <a:effectRef idx="0"/>
          <a:fontRef idx="minor"/>
        </p:style>
      </p:sp>
      <p:sp>
        <p:nvSpPr>
          <p:cNvPr id="432" name="CustomShape 13"/>
          <p:cNvSpPr/>
          <p:nvPr/>
        </p:nvSpPr>
        <p:spPr>
          <a:xfrm>
            <a:off x="8848080" y="5687640"/>
            <a:ext cx="1341720" cy="342720"/>
          </a:xfrm>
          <a:prstGeom prst="ellipse">
            <a:avLst/>
          </a:prstGeom>
          <a:solidFill>
            <a:srgbClr val="ffffff"/>
          </a:solidFill>
          <a:ln>
            <a:noFill/>
          </a:ln>
        </p:spPr>
        <p:style>
          <a:lnRef idx="0"/>
          <a:fillRef idx="0"/>
          <a:effectRef idx="0"/>
          <a:fontRef idx="minor"/>
        </p:style>
      </p:sp>
      <p:sp>
        <p:nvSpPr>
          <p:cNvPr id="433" name="CustomShape 14"/>
          <p:cNvSpPr/>
          <p:nvPr/>
        </p:nvSpPr>
        <p:spPr>
          <a:xfrm>
            <a:off x="3220200" y="693000"/>
            <a:ext cx="496800" cy="496800"/>
          </a:xfrm>
          <a:custGeom>
            <a:avLst/>
            <a:gdLst/>
            <a:ahLst/>
            <a:rect l="l" t="t" r="r" b="b"/>
            <a:pathLst>
              <a:path w="115" h="115">
                <a:moveTo>
                  <a:pt x="115" y="89"/>
                </a:moveTo>
                <a:cubicBezTo>
                  <a:pt x="115" y="104"/>
                  <a:pt x="104" y="115"/>
                  <a:pt x="90" y="115"/>
                </a:cubicBezTo>
                <a:cubicBezTo>
                  <a:pt x="26" y="115"/>
                  <a:pt x="26" y="115"/>
                  <a:pt x="26" y="115"/>
                </a:cubicBezTo>
                <a:cubicBezTo>
                  <a:pt x="12" y="115"/>
                  <a:pt x="0" y="104"/>
                  <a:pt x="0" y="89"/>
                </a:cubicBezTo>
                <a:cubicBezTo>
                  <a:pt x="0" y="26"/>
                  <a:pt x="0" y="26"/>
                  <a:pt x="0" y="26"/>
                </a:cubicBezTo>
                <a:cubicBezTo>
                  <a:pt x="0" y="12"/>
                  <a:pt x="12" y="0"/>
                  <a:pt x="26" y="0"/>
                </a:cubicBezTo>
                <a:cubicBezTo>
                  <a:pt x="90" y="0"/>
                  <a:pt x="90" y="0"/>
                  <a:pt x="90" y="0"/>
                </a:cubicBezTo>
                <a:cubicBezTo>
                  <a:pt x="104" y="0"/>
                  <a:pt x="115" y="12"/>
                  <a:pt x="115" y="26"/>
                </a:cubicBezTo>
                <a:lnTo>
                  <a:pt x="115" y="89"/>
                </a:lnTo>
                <a:close/>
              </a:path>
            </a:pathLst>
          </a:custGeom>
          <a:solidFill>
            <a:srgbClr val="ffffff"/>
          </a:solidFill>
          <a:ln>
            <a:noFill/>
          </a:ln>
          <a:effectLst>
            <a:innerShdw blurRad="63500" dir="16200000" dist="50800">
              <a:srgbClr val="000000">
                <a:alpha val="20000"/>
              </a:srgbClr>
            </a:innerShdw>
          </a:effectLst>
        </p:spPr>
        <p:style>
          <a:lnRef idx="0"/>
          <a:fillRef idx="0"/>
          <a:effectRef idx="0"/>
          <a:fontRef idx="minor"/>
        </p:style>
      </p:sp>
      <p:sp>
        <p:nvSpPr>
          <p:cNvPr id="434" name="CustomShape 15"/>
          <p:cNvSpPr/>
          <p:nvPr/>
        </p:nvSpPr>
        <p:spPr>
          <a:xfrm>
            <a:off x="4154760" y="1843920"/>
            <a:ext cx="662400" cy="2179440"/>
          </a:xfrm>
          <a:custGeom>
            <a:avLst/>
            <a:gdLst/>
            <a:ahLst/>
            <a:rect l="l" t="t" r="r" b="b"/>
            <a:pathLst>
              <a:path w="662900" h="2179747">
                <a:moveTo>
                  <a:pt x="147311" y="0"/>
                </a:moveTo>
                <a:cubicBezTo>
                  <a:pt x="515589" y="0"/>
                  <a:pt x="515589" y="0"/>
                  <a:pt x="515589" y="0"/>
                </a:cubicBezTo>
                <a:cubicBezTo>
                  <a:pt x="597910" y="0"/>
                  <a:pt x="662900" y="69112"/>
                  <a:pt x="662900" y="151183"/>
                </a:cubicBezTo>
                <a:lnTo>
                  <a:pt x="662900" y="518340"/>
                </a:lnTo>
                <a:cubicBezTo>
                  <a:pt x="662900" y="600411"/>
                  <a:pt x="597910" y="665203"/>
                  <a:pt x="515589" y="665203"/>
                </a:cubicBezTo>
                <a:cubicBezTo>
                  <a:pt x="469555" y="665203"/>
                  <a:pt x="429274" y="665203"/>
                  <a:pt x="394029" y="665203"/>
                </a:cubicBezTo>
                <a:lnTo>
                  <a:pt x="345262" y="665203"/>
                </a:lnTo>
                <a:lnTo>
                  <a:pt x="345262" y="912822"/>
                </a:lnTo>
                <a:cubicBezTo>
                  <a:pt x="345262" y="1660755"/>
                  <a:pt x="345262" y="1941230"/>
                  <a:pt x="345262" y="2046408"/>
                </a:cubicBezTo>
                <a:lnTo>
                  <a:pt x="345262" y="2046542"/>
                </a:lnTo>
                <a:lnTo>
                  <a:pt x="441197" y="2051491"/>
                </a:lnTo>
                <a:cubicBezTo>
                  <a:pt x="534962" y="2061624"/>
                  <a:pt x="600755" y="2085347"/>
                  <a:pt x="600755" y="2112996"/>
                </a:cubicBezTo>
                <a:cubicBezTo>
                  <a:pt x="600755" y="2149862"/>
                  <a:pt x="483790" y="2179747"/>
                  <a:pt x="339507" y="2179747"/>
                </a:cubicBezTo>
                <a:cubicBezTo>
                  <a:pt x="195224" y="2179747"/>
                  <a:pt x="78259" y="2149862"/>
                  <a:pt x="78259" y="2112996"/>
                </a:cubicBezTo>
                <a:cubicBezTo>
                  <a:pt x="78259" y="2085347"/>
                  <a:pt x="144052" y="2061624"/>
                  <a:pt x="237818" y="2051491"/>
                </a:cubicBezTo>
                <a:lnTo>
                  <a:pt x="315339" y="2047492"/>
                </a:lnTo>
                <a:lnTo>
                  <a:pt x="315339" y="1738142"/>
                </a:lnTo>
                <a:cubicBezTo>
                  <a:pt x="315339" y="955371"/>
                  <a:pt x="315339" y="739435"/>
                  <a:pt x="315339" y="679866"/>
                </a:cubicBezTo>
                <a:lnTo>
                  <a:pt x="315339" y="665203"/>
                </a:lnTo>
                <a:lnTo>
                  <a:pt x="302679" y="665203"/>
                </a:lnTo>
                <a:cubicBezTo>
                  <a:pt x="147311" y="665203"/>
                  <a:pt x="147311" y="665203"/>
                  <a:pt x="147311" y="665203"/>
                </a:cubicBezTo>
                <a:cubicBezTo>
                  <a:pt x="64990" y="665203"/>
                  <a:pt x="0" y="600411"/>
                  <a:pt x="0" y="518340"/>
                </a:cubicBezTo>
                <a:cubicBezTo>
                  <a:pt x="0" y="151183"/>
                  <a:pt x="0" y="151183"/>
                  <a:pt x="0" y="151183"/>
                </a:cubicBezTo>
                <a:cubicBezTo>
                  <a:pt x="0" y="69112"/>
                  <a:pt x="64990" y="0"/>
                  <a:pt x="147311" y="0"/>
                </a:cubicBezTo>
                <a:close/>
              </a:path>
            </a:pathLst>
          </a:custGeom>
          <a:solidFill>
            <a:schemeClr val="accent4">
              <a:lumMod val="60000"/>
              <a:lumOff val="40000"/>
            </a:schemeClr>
          </a:solidFill>
          <a:ln>
            <a:noFill/>
          </a:ln>
        </p:spPr>
        <p:style>
          <a:lnRef idx="0"/>
          <a:fillRef idx="0"/>
          <a:effectRef idx="0"/>
          <a:fontRef idx="minor"/>
        </p:style>
      </p:sp>
      <p:sp>
        <p:nvSpPr>
          <p:cNvPr id="435" name="CustomShape 16"/>
          <p:cNvSpPr/>
          <p:nvPr/>
        </p:nvSpPr>
        <p:spPr>
          <a:xfrm>
            <a:off x="4237560" y="1929240"/>
            <a:ext cx="496800" cy="496800"/>
          </a:xfrm>
          <a:custGeom>
            <a:avLst/>
            <a:gdLst/>
            <a:ahLst/>
            <a:rect l="l" t="t" r="r" b="b"/>
            <a:pathLst>
              <a:path w="115" h="115">
                <a:moveTo>
                  <a:pt x="115" y="89"/>
                </a:moveTo>
                <a:cubicBezTo>
                  <a:pt x="115" y="103"/>
                  <a:pt x="104" y="115"/>
                  <a:pt x="89" y="115"/>
                </a:cubicBezTo>
                <a:cubicBezTo>
                  <a:pt x="26" y="115"/>
                  <a:pt x="26" y="115"/>
                  <a:pt x="26" y="115"/>
                </a:cubicBezTo>
                <a:cubicBezTo>
                  <a:pt x="12" y="115"/>
                  <a:pt x="0" y="103"/>
                  <a:pt x="0" y="89"/>
                </a:cubicBezTo>
                <a:cubicBezTo>
                  <a:pt x="0" y="26"/>
                  <a:pt x="0" y="26"/>
                  <a:pt x="0" y="26"/>
                </a:cubicBezTo>
                <a:cubicBezTo>
                  <a:pt x="0" y="11"/>
                  <a:pt x="12" y="0"/>
                  <a:pt x="26" y="0"/>
                </a:cubicBezTo>
                <a:cubicBezTo>
                  <a:pt x="89" y="0"/>
                  <a:pt x="89" y="0"/>
                  <a:pt x="89" y="0"/>
                </a:cubicBezTo>
                <a:cubicBezTo>
                  <a:pt x="104" y="0"/>
                  <a:pt x="115" y="11"/>
                  <a:pt x="115" y="26"/>
                </a:cubicBezTo>
                <a:lnTo>
                  <a:pt x="115" y="89"/>
                </a:lnTo>
                <a:close/>
              </a:path>
            </a:pathLst>
          </a:custGeom>
          <a:solidFill>
            <a:srgbClr val="ffffff"/>
          </a:solidFill>
          <a:ln>
            <a:noFill/>
          </a:ln>
          <a:effectLst>
            <a:innerShdw blurRad="63500" dir="16200000" dist="50800">
              <a:srgbClr val="000000">
                <a:alpha val="20000"/>
              </a:srgbClr>
            </a:innerShdw>
          </a:effectLst>
        </p:spPr>
        <p:style>
          <a:lnRef idx="0"/>
          <a:fillRef idx="0"/>
          <a:effectRef idx="0"/>
          <a:fontRef idx="minor"/>
        </p:style>
      </p:sp>
      <p:sp>
        <p:nvSpPr>
          <p:cNvPr id="436" name="CustomShape 17"/>
          <p:cNvSpPr/>
          <p:nvPr/>
        </p:nvSpPr>
        <p:spPr>
          <a:xfrm>
            <a:off x="5556600" y="2990160"/>
            <a:ext cx="726840" cy="1638360"/>
          </a:xfrm>
          <a:custGeom>
            <a:avLst/>
            <a:gdLst/>
            <a:ahLst/>
            <a:rect l="l" t="t" r="r" b="b"/>
            <a:pathLst>
              <a:path w="727350" h="1638839">
                <a:moveTo>
                  <a:pt x="200041" y="0"/>
                </a:moveTo>
                <a:cubicBezTo>
                  <a:pt x="564134" y="0"/>
                  <a:pt x="564134" y="0"/>
                  <a:pt x="564134" y="0"/>
                </a:cubicBezTo>
                <a:cubicBezTo>
                  <a:pt x="646488" y="0"/>
                  <a:pt x="715839" y="64765"/>
                  <a:pt x="715839" y="146800"/>
                </a:cubicBezTo>
                <a:lnTo>
                  <a:pt x="715839" y="513799"/>
                </a:lnTo>
                <a:cubicBezTo>
                  <a:pt x="715839" y="595835"/>
                  <a:pt x="646488" y="660599"/>
                  <a:pt x="564134" y="660599"/>
                </a:cubicBezTo>
                <a:cubicBezTo>
                  <a:pt x="518622" y="660599"/>
                  <a:pt x="478799" y="660599"/>
                  <a:pt x="443955" y="660599"/>
                </a:cubicBezTo>
                <a:lnTo>
                  <a:pt x="400502" y="660599"/>
                </a:lnTo>
                <a:lnTo>
                  <a:pt x="400502" y="804914"/>
                </a:lnTo>
                <a:cubicBezTo>
                  <a:pt x="400502" y="1161433"/>
                  <a:pt x="400502" y="1339693"/>
                  <a:pt x="400502" y="1428823"/>
                </a:cubicBezTo>
                <a:lnTo>
                  <a:pt x="400502" y="1454303"/>
                </a:lnTo>
                <a:lnTo>
                  <a:pt x="505234" y="1459723"/>
                </a:lnTo>
                <a:cubicBezTo>
                  <a:pt x="635762" y="1473875"/>
                  <a:pt x="727350" y="1507005"/>
                  <a:pt x="727350" y="1545618"/>
                </a:cubicBezTo>
                <a:cubicBezTo>
                  <a:pt x="727350" y="1597103"/>
                  <a:pt x="564527" y="1638839"/>
                  <a:pt x="363675" y="1638839"/>
                </a:cubicBezTo>
                <a:cubicBezTo>
                  <a:pt x="162823" y="1638839"/>
                  <a:pt x="0" y="1597103"/>
                  <a:pt x="0" y="1545618"/>
                </a:cubicBezTo>
                <a:cubicBezTo>
                  <a:pt x="0" y="1507005"/>
                  <a:pt x="91588" y="1473875"/>
                  <a:pt x="222117" y="1459723"/>
                </a:cubicBezTo>
                <a:lnTo>
                  <a:pt x="363674" y="1452397"/>
                </a:lnTo>
                <a:lnTo>
                  <a:pt x="363674" y="1296673"/>
                </a:lnTo>
                <a:cubicBezTo>
                  <a:pt x="363674" y="830266"/>
                  <a:pt x="363674" y="701602"/>
                  <a:pt x="363674" y="666109"/>
                </a:cubicBezTo>
                <a:lnTo>
                  <a:pt x="363674" y="660599"/>
                </a:lnTo>
                <a:lnTo>
                  <a:pt x="353642" y="660599"/>
                </a:lnTo>
                <a:cubicBezTo>
                  <a:pt x="200041" y="660599"/>
                  <a:pt x="200041" y="660599"/>
                  <a:pt x="200041" y="660599"/>
                </a:cubicBezTo>
                <a:cubicBezTo>
                  <a:pt x="117686" y="660599"/>
                  <a:pt x="48335" y="595835"/>
                  <a:pt x="48335" y="513799"/>
                </a:cubicBezTo>
                <a:cubicBezTo>
                  <a:pt x="48335" y="146800"/>
                  <a:pt x="48335" y="146800"/>
                  <a:pt x="48335" y="146800"/>
                </a:cubicBezTo>
                <a:cubicBezTo>
                  <a:pt x="48335" y="64765"/>
                  <a:pt x="117686" y="0"/>
                  <a:pt x="200041" y="0"/>
                </a:cubicBezTo>
                <a:close/>
              </a:path>
            </a:pathLst>
          </a:custGeom>
          <a:solidFill>
            <a:schemeClr val="accent1"/>
          </a:solidFill>
          <a:ln>
            <a:noFill/>
          </a:ln>
        </p:spPr>
        <p:style>
          <a:lnRef idx="0"/>
          <a:fillRef idx="0"/>
          <a:effectRef idx="0"/>
          <a:fontRef idx="minor"/>
        </p:style>
      </p:sp>
      <p:sp>
        <p:nvSpPr>
          <p:cNvPr id="437" name="CustomShape 18"/>
          <p:cNvSpPr/>
          <p:nvPr/>
        </p:nvSpPr>
        <p:spPr>
          <a:xfrm>
            <a:off x="5692320" y="3070800"/>
            <a:ext cx="492120" cy="498960"/>
          </a:xfrm>
          <a:custGeom>
            <a:avLst/>
            <a:gdLst/>
            <a:ahLst/>
            <a:rect l="l" t="t" r="r" b="b"/>
            <a:pathLst>
              <a:path w="114" h="115">
                <a:moveTo>
                  <a:pt x="114" y="89"/>
                </a:moveTo>
                <a:cubicBezTo>
                  <a:pt x="114" y="103"/>
                  <a:pt x="103" y="115"/>
                  <a:pt x="89" y="115"/>
                </a:cubicBezTo>
                <a:cubicBezTo>
                  <a:pt x="25" y="115"/>
                  <a:pt x="25" y="115"/>
                  <a:pt x="25" y="115"/>
                </a:cubicBezTo>
                <a:cubicBezTo>
                  <a:pt x="11" y="115"/>
                  <a:pt x="0" y="103"/>
                  <a:pt x="0" y="89"/>
                </a:cubicBezTo>
                <a:cubicBezTo>
                  <a:pt x="0" y="26"/>
                  <a:pt x="0" y="26"/>
                  <a:pt x="0" y="26"/>
                </a:cubicBezTo>
                <a:cubicBezTo>
                  <a:pt x="0" y="11"/>
                  <a:pt x="11" y="0"/>
                  <a:pt x="25" y="0"/>
                </a:cubicBezTo>
                <a:cubicBezTo>
                  <a:pt x="89" y="0"/>
                  <a:pt x="89" y="0"/>
                  <a:pt x="89" y="0"/>
                </a:cubicBezTo>
                <a:cubicBezTo>
                  <a:pt x="103" y="0"/>
                  <a:pt x="114" y="11"/>
                  <a:pt x="114" y="26"/>
                </a:cubicBezTo>
                <a:lnTo>
                  <a:pt x="114" y="89"/>
                </a:lnTo>
                <a:close/>
              </a:path>
            </a:pathLst>
          </a:custGeom>
          <a:solidFill>
            <a:srgbClr val="ffffff"/>
          </a:solidFill>
          <a:ln>
            <a:noFill/>
          </a:ln>
          <a:effectLst>
            <a:innerShdw blurRad="63500" dir="16200000" dist="50800">
              <a:srgbClr val="000000">
                <a:alpha val="20000"/>
              </a:srgbClr>
            </a:innerShdw>
          </a:effectLst>
        </p:spPr>
        <p:style>
          <a:lnRef idx="0"/>
          <a:fillRef idx="0"/>
          <a:effectRef idx="0"/>
          <a:fontRef idx="minor"/>
        </p:style>
      </p:sp>
      <p:sp>
        <p:nvSpPr>
          <p:cNvPr id="438" name="CustomShape 19"/>
          <p:cNvSpPr/>
          <p:nvPr/>
        </p:nvSpPr>
        <p:spPr>
          <a:xfrm>
            <a:off x="7294320" y="1913040"/>
            <a:ext cx="835200" cy="3408480"/>
          </a:xfrm>
          <a:custGeom>
            <a:avLst/>
            <a:gdLst/>
            <a:ahLst/>
            <a:rect l="l" t="t" r="r" b="b"/>
            <a:pathLst>
              <a:path w="835531" h="3408874">
                <a:moveTo>
                  <a:pt x="198206" y="0"/>
                </a:moveTo>
                <a:cubicBezTo>
                  <a:pt x="649103" y="0"/>
                  <a:pt x="649103" y="0"/>
                  <a:pt x="649103" y="0"/>
                </a:cubicBezTo>
                <a:cubicBezTo>
                  <a:pt x="753156" y="0"/>
                  <a:pt x="835531" y="82116"/>
                  <a:pt x="835531" y="181519"/>
                </a:cubicBezTo>
                <a:lnTo>
                  <a:pt x="835531" y="630995"/>
                </a:lnTo>
                <a:cubicBezTo>
                  <a:pt x="835531" y="730398"/>
                  <a:pt x="753156" y="812514"/>
                  <a:pt x="649103" y="812514"/>
                </a:cubicBezTo>
                <a:cubicBezTo>
                  <a:pt x="592741" y="812514"/>
                  <a:pt x="543424" y="812514"/>
                  <a:pt x="500272" y="812514"/>
                </a:cubicBezTo>
                <a:lnTo>
                  <a:pt x="448840" y="812514"/>
                </a:lnTo>
                <a:lnTo>
                  <a:pt x="448840" y="1204043"/>
                </a:lnTo>
                <a:cubicBezTo>
                  <a:pt x="448840" y="2502546"/>
                  <a:pt x="448840" y="2989484"/>
                  <a:pt x="448840" y="3172086"/>
                </a:cubicBezTo>
                <a:lnTo>
                  <a:pt x="448840" y="3206121"/>
                </a:lnTo>
                <a:lnTo>
                  <a:pt x="565989" y="3212068"/>
                </a:lnTo>
                <a:cubicBezTo>
                  <a:pt x="712214" y="3227617"/>
                  <a:pt x="814816" y="3264019"/>
                  <a:pt x="814816" y="3306446"/>
                </a:cubicBezTo>
                <a:cubicBezTo>
                  <a:pt x="814816" y="3363015"/>
                  <a:pt x="632413" y="3408874"/>
                  <a:pt x="407408" y="3408874"/>
                </a:cubicBezTo>
                <a:cubicBezTo>
                  <a:pt x="182403" y="3408874"/>
                  <a:pt x="0" y="3363015"/>
                  <a:pt x="0" y="3306446"/>
                </a:cubicBezTo>
                <a:cubicBezTo>
                  <a:pt x="0" y="3264019"/>
                  <a:pt x="102602" y="3227617"/>
                  <a:pt x="248827" y="3212068"/>
                </a:cubicBezTo>
                <a:lnTo>
                  <a:pt x="398202" y="3204486"/>
                </a:lnTo>
                <a:lnTo>
                  <a:pt x="398202" y="2735651"/>
                </a:lnTo>
                <a:cubicBezTo>
                  <a:pt x="398202" y="1563776"/>
                  <a:pt x="398202" y="1087081"/>
                  <a:pt x="398202" y="893172"/>
                </a:cubicBezTo>
                <a:lnTo>
                  <a:pt x="398202" y="812514"/>
                </a:lnTo>
                <a:lnTo>
                  <a:pt x="388428" y="812514"/>
                </a:lnTo>
                <a:cubicBezTo>
                  <a:pt x="198206" y="812514"/>
                  <a:pt x="198206" y="812514"/>
                  <a:pt x="198206" y="812514"/>
                </a:cubicBezTo>
                <a:cubicBezTo>
                  <a:pt x="98489" y="812514"/>
                  <a:pt x="16113" y="730398"/>
                  <a:pt x="16113" y="630995"/>
                </a:cubicBezTo>
                <a:cubicBezTo>
                  <a:pt x="16113" y="181519"/>
                  <a:pt x="16113" y="181519"/>
                  <a:pt x="16113" y="181519"/>
                </a:cubicBezTo>
                <a:cubicBezTo>
                  <a:pt x="16113" y="82116"/>
                  <a:pt x="98489" y="0"/>
                  <a:pt x="198206" y="0"/>
                </a:cubicBezTo>
                <a:close/>
              </a:path>
            </a:pathLst>
          </a:custGeom>
          <a:solidFill>
            <a:schemeClr val="accent4"/>
          </a:solidFill>
          <a:ln>
            <a:noFill/>
          </a:ln>
        </p:spPr>
        <p:style>
          <a:lnRef idx="0"/>
          <a:fillRef idx="0"/>
          <a:effectRef idx="0"/>
          <a:fontRef idx="minor"/>
        </p:style>
      </p:sp>
      <p:sp>
        <p:nvSpPr>
          <p:cNvPr id="439" name="CustomShape 20"/>
          <p:cNvSpPr/>
          <p:nvPr/>
        </p:nvSpPr>
        <p:spPr>
          <a:xfrm>
            <a:off x="7416360" y="2016360"/>
            <a:ext cx="609480" cy="605160"/>
          </a:xfrm>
          <a:custGeom>
            <a:avLst/>
            <a:gdLst/>
            <a:ahLst/>
            <a:rect l="l" t="t" r="r" b="b"/>
            <a:pathLst>
              <a:path w="141" h="140">
                <a:moveTo>
                  <a:pt x="141" y="109"/>
                </a:moveTo>
                <a:cubicBezTo>
                  <a:pt x="141" y="126"/>
                  <a:pt x="127" y="140"/>
                  <a:pt x="109" y="140"/>
                </a:cubicBezTo>
                <a:cubicBezTo>
                  <a:pt x="32" y="140"/>
                  <a:pt x="32" y="140"/>
                  <a:pt x="32" y="140"/>
                </a:cubicBezTo>
                <a:cubicBezTo>
                  <a:pt x="14" y="140"/>
                  <a:pt x="0" y="126"/>
                  <a:pt x="0" y="109"/>
                </a:cubicBezTo>
                <a:cubicBezTo>
                  <a:pt x="0" y="31"/>
                  <a:pt x="0" y="31"/>
                  <a:pt x="0" y="31"/>
                </a:cubicBezTo>
                <a:cubicBezTo>
                  <a:pt x="0" y="14"/>
                  <a:pt x="14" y="0"/>
                  <a:pt x="32" y="0"/>
                </a:cubicBezTo>
                <a:cubicBezTo>
                  <a:pt x="109" y="0"/>
                  <a:pt x="109" y="0"/>
                  <a:pt x="109" y="0"/>
                </a:cubicBezTo>
                <a:cubicBezTo>
                  <a:pt x="127" y="0"/>
                  <a:pt x="141" y="14"/>
                  <a:pt x="141" y="31"/>
                </a:cubicBezTo>
                <a:lnTo>
                  <a:pt x="141" y="109"/>
                </a:lnTo>
                <a:close/>
              </a:path>
            </a:pathLst>
          </a:custGeom>
          <a:solidFill>
            <a:srgbClr val="ffffff"/>
          </a:solidFill>
          <a:ln>
            <a:noFill/>
          </a:ln>
          <a:effectLst>
            <a:innerShdw blurRad="63500" dir="16200000" dist="50800">
              <a:srgbClr val="000000">
                <a:alpha val="20000"/>
              </a:srgbClr>
            </a:innerShdw>
          </a:effectLst>
        </p:spPr>
        <p:style>
          <a:lnRef idx="0"/>
          <a:fillRef idx="0"/>
          <a:effectRef idx="0"/>
          <a:fontRef idx="minor"/>
        </p:style>
      </p:sp>
      <p:sp>
        <p:nvSpPr>
          <p:cNvPr id="440" name="CustomShape 21"/>
          <p:cNvSpPr/>
          <p:nvPr/>
        </p:nvSpPr>
        <p:spPr>
          <a:xfrm>
            <a:off x="9057600" y="3395160"/>
            <a:ext cx="929520" cy="2577600"/>
          </a:xfrm>
          <a:custGeom>
            <a:avLst/>
            <a:gdLst/>
            <a:ahLst/>
            <a:rect l="l" t="t" r="r" b="b"/>
            <a:pathLst>
              <a:path w="929902" h="2577947">
                <a:moveTo>
                  <a:pt x="215147" y="0"/>
                </a:moveTo>
                <a:cubicBezTo>
                  <a:pt x="717059" y="0"/>
                  <a:pt x="717059" y="0"/>
                  <a:pt x="717059" y="0"/>
                </a:cubicBezTo>
                <a:cubicBezTo>
                  <a:pt x="829556" y="0"/>
                  <a:pt x="916093" y="90891"/>
                  <a:pt x="916093" y="203423"/>
                </a:cubicBezTo>
                <a:lnTo>
                  <a:pt x="916093" y="701160"/>
                </a:lnTo>
                <a:cubicBezTo>
                  <a:pt x="916093" y="813692"/>
                  <a:pt x="829556" y="904583"/>
                  <a:pt x="717059" y="904583"/>
                </a:cubicBezTo>
                <a:cubicBezTo>
                  <a:pt x="654320" y="904583"/>
                  <a:pt x="599423" y="904583"/>
                  <a:pt x="551389" y="904583"/>
                </a:cubicBezTo>
                <a:lnTo>
                  <a:pt x="492574" y="904583"/>
                </a:lnTo>
                <a:lnTo>
                  <a:pt x="492574" y="1140819"/>
                </a:lnTo>
                <a:cubicBezTo>
                  <a:pt x="492574" y="1794621"/>
                  <a:pt x="492574" y="2121522"/>
                  <a:pt x="492574" y="2284973"/>
                </a:cubicBezTo>
                <a:lnTo>
                  <a:pt x="492574" y="2346167"/>
                </a:lnTo>
                <a:lnTo>
                  <a:pt x="558655" y="2347833"/>
                </a:lnTo>
                <a:cubicBezTo>
                  <a:pt x="770525" y="2358672"/>
                  <a:pt x="929902" y="2405538"/>
                  <a:pt x="929902" y="2461709"/>
                </a:cubicBezTo>
                <a:cubicBezTo>
                  <a:pt x="929902" y="2525905"/>
                  <a:pt x="721736" y="2577947"/>
                  <a:pt x="464951" y="2577947"/>
                </a:cubicBezTo>
                <a:cubicBezTo>
                  <a:pt x="208166" y="2577947"/>
                  <a:pt x="0" y="2525905"/>
                  <a:pt x="0" y="2461709"/>
                </a:cubicBezTo>
                <a:cubicBezTo>
                  <a:pt x="0" y="2405538"/>
                  <a:pt x="159377" y="2358672"/>
                  <a:pt x="371247" y="2347833"/>
                </a:cubicBezTo>
                <a:lnTo>
                  <a:pt x="439633" y="2346109"/>
                </a:lnTo>
                <a:lnTo>
                  <a:pt x="439633" y="2104784"/>
                </a:lnTo>
                <a:cubicBezTo>
                  <a:pt x="439633" y="1367228"/>
                  <a:pt x="439633" y="1067206"/>
                  <a:pt x="439633" y="945163"/>
                </a:cubicBezTo>
                <a:lnTo>
                  <a:pt x="439633" y="904583"/>
                </a:lnTo>
                <a:lnTo>
                  <a:pt x="426891" y="904583"/>
                </a:lnTo>
                <a:cubicBezTo>
                  <a:pt x="215147" y="904583"/>
                  <a:pt x="215147" y="904583"/>
                  <a:pt x="215147" y="904583"/>
                </a:cubicBezTo>
                <a:cubicBezTo>
                  <a:pt x="106976" y="904583"/>
                  <a:pt x="16113" y="813692"/>
                  <a:pt x="16113" y="701160"/>
                </a:cubicBezTo>
                <a:cubicBezTo>
                  <a:pt x="16113" y="203423"/>
                  <a:pt x="16113" y="203423"/>
                  <a:pt x="16113" y="203423"/>
                </a:cubicBezTo>
                <a:cubicBezTo>
                  <a:pt x="16113" y="90891"/>
                  <a:pt x="106976" y="0"/>
                  <a:pt x="215147" y="0"/>
                </a:cubicBezTo>
                <a:close/>
              </a:path>
            </a:pathLst>
          </a:custGeom>
          <a:solidFill>
            <a:schemeClr val="accent1">
              <a:lumMod val="75000"/>
            </a:schemeClr>
          </a:solidFill>
          <a:ln>
            <a:noFill/>
          </a:ln>
        </p:spPr>
        <p:style>
          <a:lnRef idx="0"/>
          <a:fillRef idx="0"/>
          <a:effectRef idx="0"/>
          <a:fontRef idx="minor"/>
        </p:style>
      </p:sp>
      <p:sp>
        <p:nvSpPr>
          <p:cNvPr id="441" name="CustomShape 22"/>
          <p:cNvSpPr/>
          <p:nvPr/>
        </p:nvSpPr>
        <p:spPr>
          <a:xfrm>
            <a:off x="9186480" y="3508200"/>
            <a:ext cx="673920" cy="678600"/>
          </a:xfrm>
          <a:custGeom>
            <a:avLst/>
            <a:gdLst/>
            <a:ahLst/>
            <a:rect l="l" t="t" r="r" b="b"/>
            <a:pathLst>
              <a:path w="156" h="157">
                <a:moveTo>
                  <a:pt x="156" y="122"/>
                </a:moveTo>
                <a:cubicBezTo>
                  <a:pt x="156" y="141"/>
                  <a:pt x="141" y="157"/>
                  <a:pt x="121" y="157"/>
                </a:cubicBezTo>
                <a:cubicBezTo>
                  <a:pt x="35" y="157"/>
                  <a:pt x="35" y="157"/>
                  <a:pt x="35" y="157"/>
                </a:cubicBezTo>
                <a:cubicBezTo>
                  <a:pt x="16" y="157"/>
                  <a:pt x="0" y="141"/>
                  <a:pt x="0" y="122"/>
                </a:cubicBezTo>
                <a:cubicBezTo>
                  <a:pt x="0" y="35"/>
                  <a:pt x="0" y="35"/>
                  <a:pt x="0" y="35"/>
                </a:cubicBezTo>
                <a:cubicBezTo>
                  <a:pt x="0" y="16"/>
                  <a:pt x="16" y="0"/>
                  <a:pt x="35" y="0"/>
                </a:cubicBezTo>
                <a:cubicBezTo>
                  <a:pt x="121" y="0"/>
                  <a:pt x="121" y="0"/>
                  <a:pt x="121" y="0"/>
                </a:cubicBezTo>
                <a:cubicBezTo>
                  <a:pt x="141" y="0"/>
                  <a:pt x="156" y="16"/>
                  <a:pt x="156" y="35"/>
                </a:cubicBezTo>
                <a:lnTo>
                  <a:pt x="156" y="122"/>
                </a:lnTo>
                <a:close/>
              </a:path>
            </a:pathLst>
          </a:custGeom>
          <a:solidFill>
            <a:srgbClr val="ffffff"/>
          </a:solidFill>
          <a:ln>
            <a:noFill/>
          </a:ln>
          <a:effectLst>
            <a:innerShdw blurRad="63500" dir="16200000" dist="50800">
              <a:srgbClr val="000000">
                <a:alpha val="20000"/>
              </a:srgbClr>
            </a:innerShdw>
          </a:effectLst>
        </p:spPr>
        <p:style>
          <a:lnRef idx="0"/>
          <a:fillRef idx="0"/>
          <a:effectRef idx="0"/>
          <a:fontRef idx="minor"/>
        </p:style>
      </p:sp>
      <p:sp>
        <p:nvSpPr>
          <p:cNvPr id="442" name="CustomShape 23"/>
          <p:cNvSpPr/>
          <p:nvPr/>
        </p:nvSpPr>
        <p:spPr>
          <a:xfrm>
            <a:off x="3887640" y="727920"/>
            <a:ext cx="1463760" cy="42696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sp>
        <p:nvSpPr>
          <p:cNvPr id="443" name="CustomShape 24"/>
          <p:cNvSpPr/>
          <p:nvPr/>
        </p:nvSpPr>
        <p:spPr>
          <a:xfrm>
            <a:off x="4902480" y="1964160"/>
            <a:ext cx="1463760" cy="42696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sp>
        <p:nvSpPr>
          <p:cNvPr id="444" name="CustomShape 25"/>
          <p:cNvSpPr/>
          <p:nvPr/>
        </p:nvSpPr>
        <p:spPr>
          <a:xfrm>
            <a:off x="6366600" y="3106800"/>
            <a:ext cx="1463760" cy="42696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sp>
        <p:nvSpPr>
          <p:cNvPr id="445" name="CustomShape 26"/>
          <p:cNvSpPr/>
          <p:nvPr/>
        </p:nvSpPr>
        <p:spPr>
          <a:xfrm>
            <a:off x="8252280" y="2105640"/>
            <a:ext cx="1463760" cy="42696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sp>
        <p:nvSpPr>
          <p:cNvPr id="446" name="CustomShape 27"/>
          <p:cNvSpPr/>
          <p:nvPr/>
        </p:nvSpPr>
        <p:spPr>
          <a:xfrm>
            <a:off x="10098720" y="3633840"/>
            <a:ext cx="1463760" cy="426960"/>
          </a:xfrm>
          <a:prstGeom prst="rect">
            <a:avLst/>
          </a:prstGeom>
          <a:noFill/>
          <a:ln>
            <a:noFill/>
          </a:ln>
        </p:spPr>
        <p:style>
          <a:lnRef idx="0"/>
          <a:fillRef idx="0"/>
          <a:effectRef idx="0"/>
          <a:fontRef idx="minor"/>
        </p:style>
        <p:txBody>
          <a:bodyPr lIns="0" rIns="0" tIns="0" bIns="0" anchor="ctr">
            <a:spAutoFit/>
          </a:bodyPr>
          <a:p>
            <a:pPr>
              <a:lnSpc>
                <a:spcPct val="100000"/>
              </a:lnSpc>
            </a:pPr>
            <a:r>
              <a:rPr b="1" lang="en-GB" sz="1400" spc="-1" strike="noStrike">
                <a:solidFill>
                  <a:srgbClr val="404040"/>
                </a:solidFill>
                <a:latin typeface="Segoe UI"/>
                <a:ea typeface="Segoe UI Black"/>
              </a:rPr>
              <a:t>Lorem ipsum dolor sit amet</a:t>
            </a:r>
            <a:endParaRPr b="0" lang="en-GB" sz="1400" spc="-1" strike="noStrike">
              <a:latin typeface="Arial"/>
            </a:endParaRPr>
          </a:p>
        </p:txBody>
      </p:sp>
      <p:grpSp>
        <p:nvGrpSpPr>
          <p:cNvPr id="447" name="Group 28"/>
          <p:cNvGrpSpPr/>
          <p:nvPr/>
        </p:nvGrpSpPr>
        <p:grpSpPr>
          <a:xfrm>
            <a:off x="5794920" y="3176640"/>
            <a:ext cx="286920" cy="287280"/>
            <a:chOff x="5794920" y="3176640"/>
            <a:chExt cx="286920" cy="287280"/>
          </a:xfrm>
        </p:grpSpPr>
        <p:sp>
          <p:nvSpPr>
            <p:cNvPr id="448" name="CustomShape 29"/>
            <p:cNvSpPr/>
            <p:nvPr/>
          </p:nvSpPr>
          <p:spPr>
            <a:xfrm>
              <a:off x="5794920" y="3272040"/>
              <a:ext cx="286920" cy="191880"/>
            </a:xfrm>
            <a:custGeom>
              <a:avLst/>
              <a:gdLst/>
              <a:ahLst/>
              <a:rect l="l" t="t"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accent1"/>
            </a:solidFill>
            <a:ln>
              <a:noFill/>
            </a:ln>
          </p:spPr>
          <p:style>
            <a:lnRef idx="0"/>
            <a:fillRef idx="0"/>
            <a:effectRef idx="0"/>
            <a:fontRef idx="minor"/>
          </p:style>
        </p:sp>
        <p:sp>
          <p:nvSpPr>
            <p:cNvPr id="449" name="CustomShape 30"/>
            <p:cNvSpPr/>
            <p:nvPr/>
          </p:nvSpPr>
          <p:spPr>
            <a:xfrm>
              <a:off x="5814000" y="3176640"/>
              <a:ext cx="252000" cy="156960"/>
            </a:xfrm>
            <a:custGeom>
              <a:avLst/>
              <a:gdLst/>
              <a:ahLst/>
              <a:rect l="l" t="t"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accent1"/>
            </a:solidFill>
            <a:ln>
              <a:noFill/>
            </a:ln>
          </p:spPr>
          <p:style>
            <a:lnRef idx="0"/>
            <a:fillRef idx="0"/>
            <a:effectRef idx="0"/>
            <a:fontRef idx="minor"/>
          </p:style>
        </p:sp>
      </p:grpSp>
      <p:grpSp>
        <p:nvGrpSpPr>
          <p:cNvPr id="450" name="Group 31"/>
          <p:cNvGrpSpPr/>
          <p:nvPr/>
        </p:nvGrpSpPr>
        <p:grpSpPr>
          <a:xfrm>
            <a:off x="7577640" y="2175480"/>
            <a:ext cx="286920" cy="287280"/>
            <a:chOff x="7577640" y="2175480"/>
            <a:chExt cx="286920" cy="287280"/>
          </a:xfrm>
        </p:grpSpPr>
        <p:sp>
          <p:nvSpPr>
            <p:cNvPr id="451" name="CustomShape 32"/>
            <p:cNvSpPr/>
            <p:nvPr/>
          </p:nvSpPr>
          <p:spPr>
            <a:xfrm>
              <a:off x="7729920" y="2175480"/>
              <a:ext cx="134640" cy="132840"/>
            </a:xfrm>
            <a:custGeom>
              <a:avLst/>
              <a:gdLst/>
              <a:ahLst/>
              <a:rect l="l" t="t"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solidFill>
              <a:schemeClr val="accent4"/>
            </a:solidFill>
            <a:ln>
              <a:noFill/>
            </a:ln>
          </p:spPr>
          <p:style>
            <a:lnRef idx="0"/>
            <a:fillRef idx="0"/>
            <a:effectRef idx="0"/>
            <a:fontRef idx="minor"/>
          </p:style>
        </p:sp>
        <p:sp>
          <p:nvSpPr>
            <p:cNvPr id="452" name="CustomShape 33"/>
            <p:cNvSpPr/>
            <p:nvPr/>
          </p:nvSpPr>
          <p:spPr>
            <a:xfrm>
              <a:off x="7577640" y="2204280"/>
              <a:ext cx="220320" cy="258480"/>
            </a:xfrm>
            <a:custGeom>
              <a:avLst/>
              <a:gdLst/>
              <a:ahLst/>
              <a:rect l="l" t="t"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solidFill>
              <a:schemeClr val="accent4"/>
            </a:solidFill>
            <a:ln>
              <a:noFill/>
            </a:ln>
          </p:spPr>
          <p:style>
            <a:lnRef idx="0"/>
            <a:fillRef idx="0"/>
            <a:effectRef idx="0"/>
            <a:fontRef idx="minor"/>
          </p:style>
        </p:sp>
        <p:sp>
          <p:nvSpPr>
            <p:cNvPr id="453" name="CustomShape 34"/>
            <p:cNvSpPr/>
            <p:nvPr/>
          </p:nvSpPr>
          <p:spPr>
            <a:xfrm>
              <a:off x="7729920" y="2318400"/>
              <a:ext cx="134640" cy="97920"/>
            </a:xfrm>
            <a:custGeom>
              <a:avLst/>
              <a:gdLst/>
              <a:ahLst/>
              <a:rect l="l" t="t"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solidFill>
              <a:schemeClr val="accent4"/>
            </a:solidFill>
            <a:ln>
              <a:noFill/>
            </a:ln>
          </p:spPr>
          <p:style>
            <a:lnRef idx="0"/>
            <a:fillRef idx="0"/>
            <a:effectRef idx="0"/>
            <a:fontRef idx="minor"/>
          </p:style>
        </p:sp>
      </p:grpSp>
      <p:grpSp>
        <p:nvGrpSpPr>
          <p:cNvPr id="454" name="Group 35"/>
          <p:cNvGrpSpPr/>
          <p:nvPr/>
        </p:nvGrpSpPr>
        <p:grpSpPr>
          <a:xfrm>
            <a:off x="3324960" y="799560"/>
            <a:ext cx="287280" cy="284040"/>
            <a:chOff x="3324960" y="799560"/>
            <a:chExt cx="287280" cy="284040"/>
          </a:xfrm>
        </p:grpSpPr>
        <p:sp>
          <p:nvSpPr>
            <p:cNvPr id="455" name="CustomShape 36"/>
            <p:cNvSpPr/>
            <p:nvPr/>
          </p:nvSpPr>
          <p:spPr>
            <a:xfrm>
              <a:off x="3324960" y="862920"/>
              <a:ext cx="142560" cy="220320"/>
            </a:xfrm>
            <a:custGeom>
              <a:avLst/>
              <a:gdLst/>
              <a:ahLst/>
              <a:rect l="l" t="t" r="r" b="b"/>
              <a:pathLst>
                <a:path w="452" h="695">
                  <a:moveTo>
                    <a:pt x="121" y="172"/>
                  </a:moveTo>
                  <a:lnTo>
                    <a:pt x="122" y="169"/>
                  </a:lnTo>
                  <a:lnTo>
                    <a:pt x="123" y="166"/>
                  </a:lnTo>
                  <a:lnTo>
                    <a:pt x="125" y="163"/>
                  </a:lnTo>
                  <a:lnTo>
                    <a:pt x="127" y="160"/>
                  </a:lnTo>
                  <a:lnTo>
                    <a:pt x="131" y="158"/>
                  </a:lnTo>
                  <a:lnTo>
                    <a:pt x="134" y="157"/>
                  </a:lnTo>
                  <a:lnTo>
                    <a:pt x="138" y="158"/>
                  </a:lnTo>
                  <a:lnTo>
                    <a:pt x="142" y="159"/>
                  </a:lnTo>
                  <a:lnTo>
                    <a:pt x="352" y="250"/>
                  </a:lnTo>
                  <a:lnTo>
                    <a:pt x="357" y="252"/>
                  </a:lnTo>
                  <a:lnTo>
                    <a:pt x="359" y="255"/>
                  </a:lnTo>
                  <a:lnTo>
                    <a:pt x="361" y="259"/>
                  </a:lnTo>
                  <a:lnTo>
                    <a:pt x="362" y="263"/>
                  </a:lnTo>
                  <a:lnTo>
                    <a:pt x="362" y="459"/>
                  </a:lnTo>
                  <a:lnTo>
                    <a:pt x="361" y="463"/>
                  </a:lnTo>
                  <a:lnTo>
                    <a:pt x="360" y="466"/>
                  </a:lnTo>
                  <a:lnTo>
                    <a:pt x="358" y="469"/>
                  </a:lnTo>
                  <a:lnTo>
                    <a:pt x="354" y="472"/>
                  </a:lnTo>
                  <a:lnTo>
                    <a:pt x="351" y="474"/>
                  </a:lnTo>
                  <a:lnTo>
                    <a:pt x="347" y="474"/>
                  </a:lnTo>
                  <a:lnTo>
                    <a:pt x="344" y="474"/>
                  </a:lnTo>
                  <a:lnTo>
                    <a:pt x="340" y="473"/>
                  </a:lnTo>
                  <a:lnTo>
                    <a:pt x="130" y="383"/>
                  </a:lnTo>
                  <a:lnTo>
                    <a:pt x="126" y="380"/>
                  </a:lnTo>
                  <a:lnTo>
                    <a:pt x="123" y="377"/>
                  </a:lnTo>
                  <a:lnTo>
                    <a:pt x="122" y="373"/>
                  </a:lnTo>
                  <a:lnTo>
                    <a:pt x="121" y="369"/>
                  </a:lnTo>
                  <a:lnTo>
                    <a:pt x="121" y="172"/>
                  </a:lnTo>
                  <a:close/>
                  <a:moveTo>
                    <a:pt x="0" y="474"/>
                  </a:moveTo>
                  <a:lnTo>
                    <a:pt x="0" y="478"/>
                  </a:lnTo>
                  <a:lnTo>
                    <a:pt x="3" y="482"/>
                  </a:lnTo>
                  <a:lnTo>
                    <a:pt x="6" y="485"/>
                  </a:lnTo>
                  <a:lnTo>
                    <a:pt x="9" y="488"/>
                  </a:lnTo>
                  <a:lnTo>
                    <a:pt x="452" y="695"/>
                  </a:lnTo>
                  <a:lnTo>
                    <a:pt x="452" y="685"/>
                  </a:lnTo>
                  <a:lnTo>
                    <a:pt x="452" y="661"/>
                  </a:lnTo>
                  <a:lnTo>
                    <a:pt x="452" y="198"/>
                  </a:lnTo>
                  <a:lnTo>
                    <a:pt x="452" y="198"/>
                  </a:lnTo>
                  <a:lnTo>
                    <a:pt x="0" y="0"/>
                  </a:lnTo>
                  <a:lnTo>
                    <a:pt x="0" y="474"/>
                  </a:lnTo>
                  <a:close/>
                </a:path>
              </a:pathLst>
            </a:custGeom>
            <a:solidFill>
              <a:schemeClr val="accent1">
                <a:lumMod val="60000"/>
                <a:lumOff val="40000"/>
              </a:schemeClr>
            </a:solidFill>
            <a:ln>
              <a:noFill/>
            </a:ln>
          </p:spPr>
          <p:style>
            <a:lnRef idx="0"/>
            <a:fillRef idx="0"/>
            <a:effectRef idx="0"/>
            <a:fontRef idx="minor"/>
          </p:style>
        </p:sp>
        <p:sp>
          <p:nvSpPr>
            <p:cNvPr id="456" name="CustomShape 37"/>
            <p:cNvSpPr/>
            <p:nvPr/>
          </p:nvSpPr>
          <p:spPr>
            <a:xfrm>
              <a:off x="3331440" y="828000"/>
              <a:ext cx="201240" cy="90000"/>
            </a:xfrm>
            <a:custGeom>
              <a:avLst/>
              <a:gdLst/>
              <a:ahLst/>
              <a:rect l="l" t="t" r="r" b="b"/>
              <a:pathLst>
                <a:path w="639" h="281">
                  <a:moveTo>
                    <a:pt x="212" y="0"/>
                  </a:moveTo>
                  <a:lnTo>
                    <a:pt x="0" y="85"/>
                  </a:lnTo>
                  <a:lnTo>
                    <a:pt x="449" y="281"/>
                  </a:lnTo>
                  <a:lnTo>
                    <a:pt x="639" y="192"/>
                  </a:lnTo>
                  <a:lnTo>
                    <a:pt x="212" y="0"/>
                  </a:lnTo>
                  <a:close/>
                </a:path>
              </a:pathLst>
            </a:custGeom>
            <a:solidFill>
              <a:schemeClr val="accent1">
                <a:lumMod val="60000"/>
                <a:lumOff val="40000"/>
              </a:schemeClr>
            </a:solidFill>
            <a:ln>
              <a:noFill/>
            </a:ln>
          </p:spPr>
          <p:style>
            <a:lnRef idx="0"/>
            <a:fillRef idx="0"/>
            <a:effectRef idx="0"/>
            <a:fontRef idx="minor"/>
          </p:style>
        </p:sp>
        <p:sp>
          <p:nvSpPr>
            <p:cNvPr id="457" name="CustomShape 38"/>
            <p:cNvSpPr/>
            <p:nvPr/>
          </p:nvSpPr>
          <p:spPr>
            <a:xfrm>
              <a:off x="3477600" y="864720"/>
              <a:ext cx="134640" cy="218880"/>
            </a:xfrm>
            <a:custGeom>
              <a:avLst/>
              <a:gdLst/>
              <a:ahLst/>
              <a:rect l="l" t="t" r="r" b="b"/>
              <a:pathLst>
                <a:path w="421" h="693">
                  <a:moveTo>
                    <a:pt x="0" y="196"/>
                  </a:moveTo>
                  <a:lnTo>
                    <a:pt x="0" y="659"/>
                  </a:lnTo>
                  <a:lnTo>
                    <a:pt x="0" y="684"/>
                  </a:lnTo>
                  <a:lnTo>
                    <a:pt x="0" y="693"/>
                  </a:lnTo>
                  <a:lnTo>
                    <a:pt x="413" y="487"/>
                  </a:lnTo>
                  <a:lnTo>
                    <a:pt x="416" y="483"/>
                  </a:lnTo>
                  <a:lnTo>
                    <a:pt x="419" y="481"/>
                  </a:lnTo>
                  <a:lnTo>
                    <a:pt x="420" y="477"/>
                  </a:lnTo>
                  <a:lnTo>
                    <a:pt x="421" y="473"/>
                  </a:lnTo>
                  <a:lnTo>
                    <a:pt x="421" y="0"/>
                  </a:lnTo>
                  <a:lnTo>
                    <a:pt x="0" y="196"/>
                  </a:lnTo>
                  <a:close/>
                </a:path>
              </a:pathLst>
            </a:custGeom>
            <a:solidFill>
              <a:schemeClr val="accent1">
                <a:lumMod val="60000"/>
                <a:lumOff val="40000"/>
              </a:schemeClr>
            </a:solidFill>
            <a:ln>
              <a:noFill/>
            </a:ln>
          </p:spPr>
          <p:style>
            <a:lnRef idx="0"/>
            <a:fillRef idx="0"/>
            <a:effectRef idx="0"/>
            <a:fontRef idx="minor"/>
          </p:style>
        </p:sp>
        <p:sp>
          <p:nvSpPr>
            <p:cNvPr id="458" name="CustomShape 39"/>
            <p:cNvSpPr/>
            <p:nvPr/>
          </p:nvSpPr>
          <p:spPr>
            <a:xfrm>
              <a:off x="3411000" y="799560"/>
              <a:ext cx="194760" cy="85320"/>
            </a:xfrm>
            <a:custGeom>
              <a:avLst/>
              <a:gdLst/>
              <a:ahLst/>
              <a:rect l="l" t="t" r="r" b="b"/>
              <a:pathLst>
                <a:path w="618" h="269">
                  <a:moveTo>
                    <a:pt x="618" y="178"/>
                  </a:moveTo>
                  <a:lnTo>
                    <a:pt x="203" y="1"/>
                  </a:lnTo>
                  <a:lnTo>
                    <a:pt x="201" y="0"/>
                  </a:lnTo>
                  <a:lnTo>
                    <a:pt x="198" y="0"/>
                  </a:lnTo>
                  <a:lnTo>
                    <a:pt x="195" y="0"/>
                  </a:lnTo>
                  <a:lnTo>
                    <a:pt x="193" y="1"/>
                  </a:lnTo>
                  <a:lnTo>
                    <a:pt x="0" y="77"/>
                  </a:lnTo>
                  <a:lnTo>
                    <a:pt x="423" y="269"/>
                  </a:lnTo>
                  <a:lnTo>
                    <a:pt x="618" y="178"/>
                  </a:lnTo>
                  <a:close/>
                </a:path>
              </a:pathLst>
            </a:custGeom>
            <a:solidFill>
              <a:schemeClr val="accent1">
                <a:lumMod val="60000"/>
                <a:lumOff val="40000"/>
              </a:schemeClr>
            </a:solidFill>
            <a:ln>
              <a:noFill/>
            </a:ln>
          </p:spPr>
          <p:style>
            <a:lnRef idx="0"/>
            <a:fillRef idx="0"/>
            <a:effectRef idx="0"/>
            <a:fontRef idx="minor"/>
          </p:style>
        </p:sp>
      </p:grpSp>
      <p:grpSp>
        <p:nvGrpSpPr>
          <p:cNvPr id="459" name="Group 40"/>
          <p:cNvGrpSpPr/>
          <p:nvPr/>
        </p:nvGrpSpPr>
        <p:grpSpPr>
          <a:xfrm>
            <a:off x="9379800" y="3710880"/>
            <a:ext cx="286920" cy="272880"/>
            <a:chOff x="9379800" y="3710880"/>
            <a:chExt cx="286920" cy="272880"/>
          </a:xfrm>
        </p:grpSpPr>
        <p:sp>
          <p:nvSpPr>
            <p:cNvPr id="460" name="CustomShape 41"/>
            <p:cNvSpPr/>
            <p:nvPr/>
          </p:nvSpPr>
          <p:spPr>
            <a:xfrm>
              <a:off x="9500400" y="3798360"/>
              <a:ext cx="75960" cy="75960"/>
            </a:xfrm>
            <a:custGeom>
              <a:avLst/>
              <a:gdLst/>
              <a:ahLst/>
              <a:rect l="l" t="t" r="r" b="b"/>
              <a:pathLst>
                <a:path w="241" h="241">
                  <a:moveTo>
                    <a:pt x="106" y="75"/>
                  </a:moveTo>
                  <a:lnTo>
                    <a:pt x="106" y="72"/>
                  </a:lnTo>
                  <a:lnTo>
                    <a:pt x="107" y="70"/>
                  </a:lnTo>
                  <a:lnTo>
                    <a:pt x="108" y="66"/>
                  </a:lnTo>
                  <a:lnTo>
                    <a:pt x="110" y="64"/>
                  </a:lnTo>
                  <a:lnTo>
                    <a:pt x="112" y="63"/>
                  </a:lnTo>
                  <a:lnTo>
                    <a:pt x="115" y="61"/>
                  </a:lnTo>
                  <a:lnTo>
                    <a:pt x="117" y="61"/>
                  </a:lnTo>
                  <a:lnTo>
                    <a:pt x="121" y="60"/>
                  </a:lnTo>
                  <a:lnTo>
                    <a:pt x="124" y="60"/>
                  </a:lnTo>
                  <a:lnTo>
                    <a:pt x="126" y="61"/>
                  </a:lnTo>
                  <a:lnTo>
                    <a:pt x="129" y="63"/>
                  </a:lnTo>
                  <a:lnTo>
                    <a:pt x="131" y="64"/>
                  </a:lnTo>
                  <a:lnTo>
                    <a:pt x="133" y="66"/>
                  </a:lnTo>
                  <a:lnTo>
                    <a:pt x="134" y="70"/>
                  </a:lnTo>
                  <a:lnTo>
                    <a:pt x="136" y="72"/>
                  </a:lnTo>
                  <a:lnTo>
                    <a:pt x="136" y="75"/>
                  </a:lnTo>
                  <a:lnTo>
                    <a:pt x="136" y="165"/>
                  </a:lnTo>
                  <a:lnTo>
                    <a:pt x="136" y="168"/>
                  </a:lnTo>
                  <a:lnTo>
                    <a:pt x="134" y="171"/>
                  </a:lnTo>
                  <a:lnTo>
                    <a:pt x="133" y="174"/>
                  </a:lnTo>
                  <a:lnTo>
                    <a:pt x="131" y="176"/>
                  </a:lnTo>
                  <a:lnTo>
                    <a:pt x="129" y="178"/>
                  </a:lnTo>
                  <a:lnTo>
                    <a:pt x="126" y="179"/>
                  </a:lnTo>
                  <a:lnTo>
                    <a:pt x="124" y="180"/>
                  </a:lnTo>
                  <a:lnTo>
                    <a:pt x="121" y="180"/>
                  </a:lnTo>
                  <a:lnTo>
                    <a:pt x="117" y="180"/>
                  </a:lnTo>
                  <a:lnTo>
                    <a:pt x="115" y="179"/>
                  </a:lnTo>
                  <a:lnTo>
                    <a:pt x="112" y="178"/>
                  </a:lnTo>
                  <a:lnTo>
                    <a:pt x="110" y="176"/>
                  </a:lnTo>
                  <a:lnTo>
                    <a:pt x="108" y="174"/>
                  </a:lnTo>
                  <a:lnTo>
                    <a:pt x="107" y="171"/>
                  </a:lnTo>
                  <a:lnTo>
                    <a:pt x="106" y="168"/>
                  </a:lnTo>
                  <a:lnTo>
                    <a:pt x="106" y="165"/>
                  </a:lnTo>
                  <a:lnTo>
                    <a:pt x="106" y="75"/>
                  </a:lnTo>
                  <a:close/>
                  <a:moveTo>
                    <a:pt x="121" y="241"/>
                  </a:moveTo>
                  <a:lnTo>
                    <a:pt x="132" y="240"/>
                  </a:lnTo>
                  <a:lnTo>
                    <a:pt x="145" y="238"/>
                  </a:lnTo>
                  <a:lnTo>
                    <a:pt x="156" y="236"/>
                  </a:lnTo>
                  <a:lnTo>
                    <a:pt x="168" y="232"/>
                  </a:lnTo>
                  <a:lnTo>
                    <a:pt x="177" y="226"/>
                  </a:lnTo>
                  <a:lnTo>
                    <a:pt x="188" y="220"/>
                  </a:lnTo>
                  <a:lnTo>
                    <a:pt x="197" y="213"/>
                  </a:lnTo>
                  <a:lnTo>
                    <a:pt x="205" y="206"/>
                  </a:lnTo>
                  <a:lnTo>
                    <a:pt x="214" y="197"/>
                  </a:lnTo>
                  <a:lnTo>
                    <a:pt x="220" y="188"/>
                  </a:lnTo>
                  <a:lnTo>
                    <a:pt x="227" y="178"/>
                  </a:lnTo>
                  <a:lnTo>
                    <a:pt x="231" y="167"/>
                  </a:lnTo>
                  <a:lnTo>
                    <a:pt x="235" y="156"/>
                  </a:lnTo>
                  <a:lnTo>
                    <a:pt x="238" y="145"/>
                  </a:lnTo>
                  <a:lnTo>
                    <a:pt x="241" y="133"/>
                  </a:lnTo>
                  <a:lnTo>
                    <a:pt x="241" y="120"/>
                  </a:lnTo>
                  <a:lnTo>
                    <a:pt x="241" y="108"/>
                  </a:lnTo>
                  <a:lnTo>
                    <a:pt x="238" y="96"/>
                  </a:lnTo>
                  <a:lnTo>
                    <a:pt x="235" y="85"/>
                  </a:lnTo>
                  <a:lnTo>
                    <a:pt x="231" y="74"/>
                  </a:lnTo>
                  <a:lnTo>
                    <a:pt x="227" y="63"/>
                  </a:lnTo>
                  <a:lnTo>
                    <a:pt x="220" y="53"/>
                  </a:lnTo>
                  <a:lnTo>
                    <a:pt x="214" y="44"/>
                  </a:lnTo>
                  <a:lnTo>
                    <a:pt x="205" y="35"/>
                  </a:lnTo>
                  <a:lnTo>
                    <a:pt x="197" y="28"/>
                  </a:lnTo>
                  <a:lnTo>
                    <a:pt x="188" y="20"/>
                  </a:lnTo>
                  <a:lnTo>
                    <a:pt x="177" y="15"/>
                  </a:lnTo>
                  <a:lnTo>
                    <a:pt x="168" y="9"/>
                  </a:lnTo>
                  <a:lnTo>
                    <a:pt x="156" y="5"/>
                  </a:lnTo>
                  <a:lnTo>
                    <a:pt x="145" y="2"/>
                  </a:lnTo>
                  <a:lnTo>
                    <a:pt x="132" y="1"/>
                  </a:lnTo>
                  <a:lnTo>
                    <a:pt x="121" y="0"/>
                  </a:lnTo>
                  <a:lnTo>
                    <a:pt x="109" y="1"/>
                  </a:lnTo>
                  <a:lnTo>
                    <a:pt x="96" y="2"/>
                  </a:lnTo>
                  <a:lnTo>
                    <a:pt x="85" y="5"/>
                  </a:lnTo>
                  <a:lnTo>
                    <a:pt x="73" y="9"/>
                  </a:lnTo>
                  <a:lnTo>
                    <a:pt x="64" y="15"/>
                  </a:lnTo>
                  <a:lnTo>
                    <a:pt x="53" y="20"/>
                  </a:lnTo>
                  <a:lnTo>
                    <a:pt x="44" y="28"/>
                  </a:lnTo>
                  <a:lnTo>
                    <a:pt x="36" y="35"/>
                  </a:lnTo>
                  <a:lnTo>
                    <a:pt x="27" y="44"/>
                  </a:lnTo>
                  <a:lnTo>
                    <a:pt x="21" y="53"/>
                  </a:lnTo>
                  <a:lnTo>
                    <a:pt x="14" y="63"/>
                  </a:lnTo>
                  <a:lnTo>
                    <a:pt x="10" y="74"/>
                  </a:lnTo>
                  <a:lnTo>
                    <a:pt x="6" y="85"/>
                  </a:lnTo>
                  <a:lnTo>
                    <a:pt x="3" y="96"/>
                  </a:lnTo>
                  <a:lnTo>
                    <a:pt x="0" y="108"/>
                  </a:lnTo>
                  <a:lnTo>
                    <a:pt x="0" y="120"/>
                  </a:lnTo>
                  <a:lnTo>
                    <a:pt x="0" y="133"/>
                  </a:lnTo>
                  <a:lnTo>
                    <a:pt x="3" y="145"/>
                  </a:lnTo>
                  <a:lnTo>
                    <a:pt x="6" y="156"/>
                  </a:lnTo>
                  <a:lnTo>
                    <a:pt x="10" y="167"/>
                  </a:lnTo>
                  <a:lnTo>
                    <a:pt x="14" y="178"/>
                  </a:lnTo>
                  <a:lnTo>
                    <a:pt x="21" y="188"/>
                  </a:lnTo>
                  <a:lnTo>
                    <a:pt x="27" y="197"/>
                  </a:lnTo>
                  <a:lnTo>
                    <a:pt x="36" y="206"/>
                  </a:lnTo>
                  <a:lnTo>
                    <a:pt x="44" y="213"/>
                  </a:lnTo>
                  <a:lnTo>
                    <a:pt x="53" y="220"/>
                  </a:lnTo>
                  <a:lnTo>
                    <a:pt x="64" y="226"/>
                  </a:lnTo>
                  <a:lnTo>
                    <a:pt x="73" y="232"/>
                  </a:lnTo>
                  <a:lnTo>
                    <a:pt x="85" y="236"/>
                  </a:lnTo>
                  <a:lnTo>
                    <a:pt x="96" y="238"/>
                  </a:lnTo>
                  <a:lnTo>
                    <a:pt x="109" y="240"/>
                  </a:lnTo>
                  <a:lnTo>
                    <a:pt x="121" y="241"/>
                  </a:lnTo>
                  <a:close/>
                </a:path>
              </a:pathLst>
            </a:custGeom>
            <a:solidFill>
              <a:schemeClr val="accent1">
                <a:lumMod val="75000"/>
              </a:schemeClr>
            </a:solidFill>
            <a:ln>
              <a:noFill/>
            </a:ln>
          </p:spPr>
          <p:style>
            <a:lnRef idx="0"/>
            <a:fillRef idx="0"/>
            <a:effectRef idx="0"/>
            <a:fontRef idx="minor"/>
          </p:style>
        </p:sp>
        <p:sp>
          <p:nvSpPr>
            <p:cNvPr id="461" name="CustomShape 42"/>
            <p:cNvSpPr/>
            <p:nvPr/>
          </p:nvSpPr>
          <p:spPr>
            <a:xfrm>
              <a:off x="9557640" y="3710880"/>
              <a:ext cx="75960" cy="77400"/>
            </a:xfrm>
            <a:custGeom>
              <a:avLst/>
              <a:gdLst/>
              <a:ahLst/>
              <a:rect l="l" t="t" r="r" b="b"/>
              <a:pathLst>
                <a:path w="241" h="242">
                  <a:moveTo>
                    <a:pt x="105" y="77"/>
                  </a:moveTo>
                  <a:lnTo>
                    <a:pt x="106" y="73"/>
                  </a:lnTo>
                  <a:lnTo>
                    <a:pt x="107" y="70"/>
                  </a:lnTo>
                  <a:lnTo>
                    <a:pt x="108" y="68"/>
                  </a:lnTo>
                  <a:lnTo>
                    <a:pt x="110" y="66"/>
                  </a:lnTo>
                  <a:lnTo>
                    <a:pt x="112" y="64"/>
                  </a:lnTo>
                  <a:lnTo>
                    <a:pt x="114" y="63"/>
                  </a:lnTo>
                  <a:lnTo>
                    <a:pt x="118" y="62"/>
                  </a:lnTo>
                  <a:lnTo>
                    <a:pt x="120" y="62"/>
                  </a:lnTo>
                  <a:lnTo>
                    <a:pt x="123" y="62"/>
                  </a:lnTo>
                  <a:lnTo>
                    <a:pt x="126" y="63"/>
                  </a:lnTo>
                  <a:lnTo>
                    <a:pt x="128" y="64"/>
                  </a:lnTo>
                  <a:lnTo>
                    <a:pt x="130" y="66"/>
                  </a:lnTo>
                  <a:lnTo>
                    <a:pt x="133" y="68"/>
                  </a:lnTo>
                  <a:lnTo>
                    <a:pt x="134" y="70"/>
                  </a:lnTo>
                  <a:lnTo>
                    <a:pt x="135" y="73"/>
                  </a:lnTo>
                  <a:lnTo>
                    <a:pt x="135" y="77"/>
                  </a:lnTo>
                  <a:lnTo>
                    <a:pt x="135" y="167"/>
                  </a:lnTo>
                  <a:lnTo>
                    <a:pt x="135" y="170"/>
                  </a:lnTo>
                  <a:lnTo>
                    <a:pt x="134" y="172"/>
                  </a:lnTo>
                  <a:lnTo>
                    <a:pt x="133" y="175"/>
                  </a:lnTo>
                  <a:lnTo>
                    <a:pt x="130" y="177"/>
                  </a:lnTo>
                  <a:lnTo>
                    <a:pt x="128" y="178"/>
                  </a:lnTo>
                  <a:lnTo>
                    <a:pt x="126" y="181"/>
                  </a:lnTo>
                  <a:lnTo>
                    <a:pt x="123" y="182"/>
                  </a:lnTo>
                  <a:lnTo>
                    <a:pt x="120" y="182"/>
                  </a:lnTo>
                  <a:lnTo>
                    <a:pt x="118" y="182"/>
                  </a:lnTo>
                  <a:lnTo>
                    <a:pt x="114" y="181"/>
                  </a:lnTo>
                  <a:lnTo>
                    <a:pt x="112" y="178"/>
                  </a:lnTo>
                  <a:lnTo>
                    <a:pt x="110" y="177"/>
                  </a:lnTo>
                  <a:lnTo>
                    <a:pt x="108" y="175"/>
                  </a:lnTo>
                  <a:lnTo>
                    <a:pt x="107" y="172"/>
                  </a:lnTo>
                  <a:lnTo>
                    <a:pt x="106" y="170"/>
                  </a:lnTo>
                  <a:lnTo>
                    <a:pt x="105" y="167"/>
                  </a:lnTo>
                  <a:lnTo>
                    <a:pt x="105" y="77"/>
                  </a:lnTo>
                  <a:close/>
                  <a:moveTo>
                    <a:pt x="120" y="242"/>
                  </a:moveTo>
                  <a:lnTo>
                    <a:pt x="133" y="241"/>
                  </a:lnTo>
                  <a:lnTo>
                    <a:pt x="144" y="240"/>
                  </a:lnTo>
                  <a:lnTo>
                    <a:pt x="156" y="236"/>
                  </a:lnTo>
                  <a:lnTo>
                    <a:pt x="167" y="232"/>
                  </a:lnTo>
                  <a:lnTo>
                    <a:pt x="178" y="227"/>
                  </a:lnTo>
                  <a:lnTo>
                    <a:pt x="187" y="221"/>
                  </a:lnTo>
                  <a:lnTo>
                    <a:pt x="197" y="214"/>
                  </a:lnTo>
                  <a:lnTo>
                    <a:pt x="206" y="206"/>
                  </a:lnTo>
                  <a:lnTo>
                    <a:pt x="213" y="198"/>
                  </a:lnTo>
                  <a:lnTo>
                    <a:pt x="221" y="188"/>
                  </a:lnTo>
                  <a:lnTo>
                    <a:pt x="226" y="178"/>
                  </a:lnTo>
                  <a:lnTo>
                    <a:pt x="231" y="168"/>
                  </a:lnTo>
                  <a:lnTo>
                    <a:pt x="236" y="157"/>
                  </a:lnTo>
                  <a:lnTo>
                    <a:pt x="238" y="145"/>
                  </a:lnTo>
                  <a:lnTo>
                    <a:pt x="240" y="133"/>
                  </a:lnTo>
                  <a:lnTo>
                    <a:pt x="241" y="122"/>
                  </a:lnTo>
                  <a:lnTo>
                    <a:pt x="240" y="109"/>
                  </a:lnTo>
                  <a:lnTo>
                    <a:pt x="238" y="97"/>
                  </a:lnTo>
                  <a:lnTo>
                    <a:pt x="236" y="85"/>
                  </a:lnTo>
                  <a:lnTo>
                    <a:pt x="231" y="74"/>
                  </a:lnTo>
                  <a:lnTo>
                    <a:pt x="226" y="64"/>
                  </a:lnTo>
                  <a:lnTo>
                    <a:pt x="221" y="54"/>
                  </a:lnTo>
                  <a:lnTo>
                    <a:pt x="213" y="44"/>
                  </a:lnTo>
                  <a:lnTo>
                    <a:pt x="206" y="36"/>
                  </a:lnTo>
                  <a:lnTo>
                    <a:pt x="197" y="28"/>
                  </a:lnTo>
                  <a:lnTo>
                    <a:pt x="187" y="22"/>
                  </a:lnTo>
                  <a:lnTo>
                    <a:pt x="178" y="15"/>
                  </a:lnTo>
                  <a:lnTo>
                    <a:pt x="167" y="10"/>
                  </a:lnTo>
                  <a:lnTo>
                    <a:pt x="156" y="7"/>
                  </a:lnTo>
                  <a:lnTo>
                    <a:pt x="144" y="4"/>
                  </a:lnTo>
                  <a:lnTo>
                    <a:pt x="133" y="2"/>
                  </a:lnTo>
                  <a:lnTo>
                    <a:pt x="120" y="0"/>
                  </a:lnTo>
                  <a:lnTo>
                    <a:pt x="108" y="2"/>
                  </a:lnTo>
                  <a:lnTo>
                    <a:pt x="96" y="4"/>
                  </a:lnTo>
                  <a:lnTo>
                    <a:pt x="84" y="6"/>
                  </a:lnTo>
                  <a:lnTo>
                    <a:pt x="74" y="10"/>
                  </a:lnTo>
                  <a:lnTo>
                    <a:pt x="63" y="15"/>
                  </a:lnTo>
                  <a:lnTo>
                    <a:pt x="53" y="22"/>
                  </a:lnTo>
                  <a:lnTo>
                    <a:pt x="44" y="28"/>
                  </a:lnTo>
                  <a:lnTo>
                    <a:pt x="35" y="36"/>
                  </a:lnTo>
                  <a:lnTo>
                    <a:pt x="27" y="44"/>
                  </a:lnTo>
                  <a:lnTo>
                    <a:pt x="20" y="54"/>
                  </a:lnTo>
                  <a:lnTo>
                    <a:pt x="15" y="64"/>
                  </a:lnTo>
                  <a:lnTo>
                    <a:pt x="9" y="74"/>
                  </a:lnTo>
                  <a:lnTo>
                    <a:pt x="5" y="85"/>
                  </a:lnTo>
                  <a:lnTo>
                    <a:pt x="2" y="97"/>
                  </a:lnTo>
                  <a:lnTo>
                    <a:pt x="1" y="109"/>
                  </a:lnTo>
                  <a:lnTo>
                    <a:pt x="0" y="122"/>
                  </a:lnTo>
                  <a:lnTo>
                    <a:pt x="1" y="133"/>
                  </a:lnTo>
                  <a:lnTo>
                    <a:pt x="2" y="145"/>
                  </a:lnTo>
                  <a:lnTo>
                    <a:pt x="5" y="157"/>
                  </a:lnTo>
                  <a:lnTo>
                    <a:pt x="9" y="168"/>
                  </a:lnTo>
                  <a:lnTo>
                    <a:pt x="15" y="178"/>
                  </a:lnTo>
                  <a:lnTo>
                    <a:pt x="20" y="188"/>
                  </a:lnTo>
                  <a:lnTo>
                    <a:pt x="27" y="198"/>
                  </a:lnTo>
                  <a:lnTo>
                    <a:pt x="35" y="206"/>
                  </a:lnTo>
                  <a:lnTo>
                    <a:pt x="44" y="214"/>
                  </a:lnTo>
                  <a:lnTo>
                    <a:pt x="53" y="221"/>
                  </a:lnTo>
                  <a:lnTo>
                    <a:pt x="63" y="227"/>
                  </a:lnTo>
                  <a:lnTo>
                    <a:pt x="74" y="232"/>
                  </a:lnTo>
                  <a:lnTo>
                    <a:pt x="84" y="236"/>
                  </a:lnTo>
                  <a:lnTo>
                    <a:pt x="96" y="240"/>
                  </a:lnTo>
                  <a:lnTo>
                    <a:pt x="108" y="241"/>
                  </a:lnTo>
                  <a:lnTo>
                    <a:pt x="120" y="242"/>
                  </a:lnTo>
                  <a:close/>
                </a:path>
              </a:pathLst>
            </a:custGeom>
            <a:solidFill>
              <a:schemeClr val="accent1">
                <a:lumMod val="75000"/>
              </a:schemeClr>
            </a:solidFill>
            <a:ln>
              <a:noFill/>
            </a:ln>
          </p:spPr>
          <p:style>
            <a:lnRef idx="0"/>
            <a:fillRef idx="0"/>
            <a:effectRef idx="0"/>
            <a:fontRef idx="minor"/>
          </p:style>
        </p:sp>
        <p:sp>
          <p:nvSpPr>
            <p:cNvPr id="462" name="CustomShape 43"/>
            <p:cNvSpPr/>
            <p:nvPr/>
          </p:nvSpPr>
          <p:spPr>
            <a:xfrm>
              <a:off x="9379800" y="3869640"/>
              <a:ext cx="56880" cy="95040"/>
            </a:xfrm>
            <a:custGeom>
              <a:avLst/>
              <a:gdLst/>
              <a:ahLst/>
              <a:rect l="l" t="t" r="r" b="b"/>
              <a:pathLst>
                <a:path w="180" h="302">
                  <a:moveTo>
                    <a:pt x="165" y="0"/>
                  </a:moveTo>
                  <a:lnTo>
                    <a:pt x="15" y="0"/>
                  </a:lnTo>
                  <a:lnTo>
                    <a:pt x="12" y="0"/>
                  </a:lnTo>
                  <a:lnTo>
                    <a:pt x="9" y="1"/>
                  </a:lnTo>
                  <a:lnTo>
                    <a:pt x="6" y="2"/>
                  </a:lnTo>
                  <a:lnTo>
                    <a:pt x="4" y="4"/>
                  </a:lnTo>
                  <a:lnTo>
                    <a:pt x="2" y="7"/>
                  </a:lnTo>
                  <a:lnTo>
                    <a:pt x="1" y="9"/>
                  </a:lnTo>
                  <a:lnTo>
                    <a:pt x="0" y="12"/>
                  </a:lnTo>
                  <a:lnTo>
                    <a:pt x="0" y="15"/>
                  </a:lnTo>
                  <a:lnTo>
                    <a:pt x="0" y="287"/>
                  </a:lnTo>
                  <a:lnTo>
                    <a:pt x="0" y="289"/>
                  </a:lnTo>
                  <a:lnTo>
                    <a:pt x="1" y="292"/>
                  </a:lnTo>
                  <a:lnTo>
                    <a:pt x="2" y="294"/>
                  </a:lnTo>
                  <a:lnTo>
                    <a:pt x="4" y="296"/>
                  </a:lnTo>
                  <a:lnTo>
                    <a:pt x="6" y="298"/>
                  </a:lnTo>
                  <a:lnTo>
                    <a:pt x="9" y="299"/>
                  </a:lnTo>
                  <a:lnTo>
                    <a:pt x="12" y="301"/>
                  </a:lnTo>
                  <a:lnTo>
                    <a:pt x="15" y="302"/>
                  </a:lnTo>
                  <a:lnTo>
                    <a:pt x="165" y="302"/>
                  </a:lnTo>
                  <a:lnTo>
                    <a:pt x="168" y="301"/>
                  </a:lnTo>
                  <a:lnTo>
                    <a:pt x="172" y="299"/>
                  </a:lnTo>
                  <a:lnTo>
                    <a:pt x="174" y="298"/>
                  </a:lnTo>
                  <a:lnTo>
                    <a:pt x="176" y="296"/>
                  </a:lnTo>
                  <a:lnTo>
                    <a:pt x="178" y="294"/>
                  </a:lnTo>
                  <a:lnTo>
                    <a:pt x="179" y="292"/>
                  </a:lnTo>
                  <a:lnTo>
                    <a:pt x="180" y="289"/>
                  </a:lnTo>
                  <a:lnTo>
                    <a:pt x="180" y="287"/>
                  </a:lnTo>
                  <a:lnTo>
                    <a:pt x="180" y="15"/>
                  </a:lnTo>
                  <a:lnTo>
                    <a:pt x="180" y="12"/>
                  </a:lnTo>
                  <a:lnTo>
                    <a:pt x="179" y="9"/>
                  </a:lnTo>
                  <a:lnTo>
                    <a:pt x="178" y="7"/>
                  </a:lnTo>
                  <a:lnTo>
                    <a:pt x="176" y="4"/>
                  </a:lnTo>
                  <a:lnTo>
                    <a:pt x="174" y="2"/>
                  </a:lnTo>
                  <a:lnTo>
                    <a:pt x="172" y="1"/>
                  </a:lnTo>
                  <a:lnTo>
                    <a:pt x="168" y="0"/>
                  </a:lnTo>
                  <a:lnTo>
                    <a:pt x="165" y="0"/>
                  </a:lnTo>
                  <a:close/>
                </a:path>
              </a:pathLst>
            </a:custGeom>
            <a:solidFill>
              <a:schemeClr val="accent1">
                <a:lumMod val="75000"/>
              </a:schemeClr>
            </a:solidFill>
            <a:ln>
              <a:noFill/>
            </a:ln>
          </p:spPr>
          <p:style>
            <a:lnRef idx="0"/>
            <a:fillRef idx="0"/>
            <a:effectRef idx="0"/>
            <a:fontRef idx="minor"/>
          </p:style>
        </p:sp>
        <p:sp>
          <p:nvSpPr>
            <p:cNvPr id="463" name="CustomShape 44"/>
            <p:cNvSpPr/>
            <p:nvPr/>
          </p:nvSpPr>
          <p:spPr>
            <a:xfrm>
              <a:off x="9441720" y="3879360"/>
              <a:ext cx="225000" cy="104400"/>
            </a:xfrm>
            <a:custGeom>
              <a:avLst/>
              <a:gdLst/>
              <a:ahLst/>
              <a:rect l="l" t="t" r="r" b="b"/>
              <a:pathLst>
                <a:path w="708" h="331">
                  <a:moveTo>
                    <a:pt x="704" y="125"/>
                  </a:moveTo>
                  <a:lnTo>
                    <a:pt x="695" y="117"/>
                  </a:lnTo>
                  <a:lnTo>
                    <a:pt x="688" y="110"/>
                  </a:lnTo>
                  <a:lnTo>
                    <a:pt x="680" y="104"/>
                  </a:lnTo>
                  <a:lnTo>
                    <a:pt x="673" y="99"/>
                  </a:lnTo>
                  <a:lnTo>
                    <a:pt x="665" y="95"/>
                  </a:lnTo>
                  <a:lnTo>
                    <a:pt x="658" y="91"/>
                  </a:lnTo>
                  <a:lnTo>
                    <a:pt x="650" y="89"/>
                  </a:lnTo>
                  <a:lnTo>
                    <a:pt x="644" y="87"/>
                  </a:lnTo>
                  <a:lnTo>
                    <a:pt x="636" y="85"/>
                  </a:lnTo>
                  <a:lnTo>
                    <a:pt x="629" y="85"/>
                  </a:lnTo>
                  <a:lnTo>
                    <a:pt x="622" y="85"/>
                  </a:lnTo>
                  <a:lnTo>
                    <a:pt x="615" y="85"/>
                  </a:lnTo>
                  <a:lnTo>
                    <a:pt x="599" y="88"/>
                  </a:lnTo>
                  <a:lnTo>
                    <a:pt x="583" y="91"/>
                  </a:lnTo>
                  <a:lnTo>
                    <a:pt x="507" y="115"/>
                  </a:lnTo>
                  <a:lnTo>
                    <a:pt x="505" y="127"/>
                  </a:lnTo>
                  <a:lnTo>
                    <a:pt x="502" y="137"/>
                  </a:lnTo>
                  <a:lnTo>
                    <a:pt x="497" y="147"/>
                  </a:lnTo>
                  <a:lnTo>
                    <a:pt x="491" y="157"/>
                  </a:lnTo>
                  <a:lnTo>
                    <a:pt x="486" y="162"/>
                  </a:lnTo>
                  <a:lnTo>
                    <a:pt x="480" y="166"/>
                  </a:lnTo>
                  <a:lnTo>
                    <a:pt x="474" y="171"/>
                  </a:lnTo>
                  <a:lnTo>
                    <a:pt x="468" y="175"/>
                  </a:lnTo>
                  <a:lnTo>
                    <a:pt x="460" y="177"/>
                  </a:lnTo>
                  <a:lnTo>
                    <a:pt x="453" y="179"/>
                  </a:lnTo>
                  <a:lnTo>
                    <a:pt x="445" y="180"/>
                  </a:lnTo>
                  <a:lnTo>
                    <a:pt x="437" y="180"/>
                  </a:lnTo>
                  <a:lnTo>
                    <a:pt x="422" y="180"/>
                  </a:lnTo>
                  <a:lnTo>
                    <a:pt x="226" y="180"/>
                  </a:lnTo>
                  <a:lnTo>
                    <a:pt x="223" y="180"/>
                  </a:lnTo>
                  <a:lnTo>
                    <a:pt x="220" y="179"/>
                  </a:lnTo>
                  <a:lnTo>
                    <a:pt x="218" y="178"/>
                  </a:lnTo>
                  <a:lnTo>
                    <a:pt x="216" y="176"/>
                  </a:lnTo>
                  <a:lnTo>
                    <a:pt x="214" y="174"/>
                  </a:lnTo>
                  <a:lnTo>
                    <a:pt x="213" y="172"/>
                  </a:lnTo>
                  <a:lnTo>
                    <a:pt x="211" y="169"/>
                  </a:lnTo>
                  <a:lnTo>
                    <a:pt x="211" y="165"/>
                  </a:lnTo>
                  <a:lnTo>
                    <a:pt x="211" y="162"/>
                  </a:lnTo>
                  <a:lnTo>
                    <a:pt x="213" y="160"/>
                  </a:lnTo>
                  <a:lnTo>
                    <a:pt x="214" y="157"/>
                  </a:lnTo>
                  <a:lnTo>
                    <a:pt x="216" y="155"/>
                  </a:lnTo>
                  <a:lnTo>
                    <a:pt x="218" y="154"/>
                  </a:lnTo>
                  <a:lnTo>
                    <a:pt x="220" y="151"/>
                  </a:lnTo>
                  <a:lnTo>
                    <a:pt x="223" y="151"/>
                  </a:lnTo>
                  <a:lnTo>
                    <a:pt x="226" y="150"/>
                  </a:lnTo>
                  <a:lnTo>
                    <a:pt x="422" y="150"/>
                  </a:lnTo>
                  <a:lnTo>
                    <a:pt x="437" y="150"/>
                  </a:lnTo>
                  <a:lnTo>
                    <a:pt x="446" y="149"/>
                  </a:lnTo>
                  <a:lnTo>
                    <a:pt x="455" y="147"/>
                  </a:lnTo>
                  <a:lnTo>
                    <a:pt x="461" y="143"/>
                  </a:lnTo>
                  <a:lnTo>
                    <a:pt x="468" y="137"/>
                  </a:lnTo>
                  <a:lnTo>
                    <a:pt x="472" y="130"/>
                  </a:lnTo>
                  <a:lnTo>
                    <a:pt x="475" y="122"/>
                  </a:lnTo>
                  <a:lnTo>
                    <a:pt x="477" y="114"/>
                  </a:lnTo>
                  <a:lnTo>
                    <a:pt x="478" y="105"/>
                  </a:lnTo>
                  <a:lnTo>
                    <a:pt x="478" y="102"/>
                  </a:lnTo>
                  <a:lnTo>
                    <a:pt x="478" y="98"/>
                  </a:lnTo>
                  <a:lnTo>
                    <a:pt x="474" y="90"/>
                  </a:lnTo>
                  <a:lnTo>
                    <a:pt x="470" y="84"/>
                  </a:lnTo>
                  <a:lnTo>
                    <a:pt x="465" y="76"/>
                  </a:lnTo>
                  <a:lnTo>
                    <a:pt x="458" y="71"/>
                  </a:lnTo>
                  <a:lnTo>
                    <a:pt x="451" y="67"/>
                  </a:lnTo>
                  <a:lnTo>
                    <a:pt x="442" y="63"/>
                  </a:lnTo>
                  <a:lnTo>
                    <a:pt x="432" y="61"/>
                  </a:lnTo>
                  <a:lnTo>
                    <a:pt x="422" y="60"/>
                  </a:lnTo>
                  <a:lnTo>
                    <a:pt x="410" y="60"/>
                  </a:lnTo>
                  <a:lnTo>
                    <a:pt x="399" y="60"/>
                  </a:lnTo>
                  <a:lnTo>
                    <a:pt x="389" y="60"/>
                  </a:lnTo>
                  <a:lnTo>
                    <a:pt x="381" y="60"/>
                  </a:lnTo>
                  <a:lnTo>
                    <a:pt x="373" y="60"/>
                  </a:lnTo>
                  <a:lnTo>
                    <a:pt x="365" y="60"/>
                  </a:lnTo>
                  <a:lnTo>
                    <a:pt x="356" y="60"/>
                  </a:lnTo>
                  <a:lnTo>
                    <a:pt x="349" y="60"/>
                  </a:lnTo>
                  <a:lnTo>
                    <a:pt x="339" y="60"/>
                  </a:lnTo>
                  <a:lnTo>
                    <a:pt x="330" y="60"/>
                  </a:lnTo>
                  <a:lnTo>
                    <a:pt x="320" y="60"/>
                  </a:lnTo>
                  <a:lnTo>
                    <a:pt x="307" y="60"/>
                  </a:lnTo>
                  <a:lnTo>
                    <a:pt x="288" y="46"/>
                  </a:lnTo>
                  <a:lnTo>
                    <a:pt x="267" y="33"/>
                  </a:lnTo>
                  <a:lnTo>
                    <a:pt x="246" y="24"/>
                  </a:lnTo>
                  <a:lnTo>
                    <a:pt x="225" y="15"/>
                  </a:lnTo>
                  <a:lnTo>
                    <a:pt x="204" y="9"/>
                  </a:lnTo>
                  <a:lnTo>
                    <a:pt x="181" y="3"/>
                  </a:lnTo>
                  <a:lnTo>
                    <a:pt x="159" y="1"/>
                  </a:lnTo>
                  <a:lnTo>
                    <a:pt x="136" y="0"/>
                  </a:lnTo>
                  <a:lnTo>
                    <a:pt x="15" y="0"/>
                  </a:lnTo>
                  <a:lnTo>
                    <a:pt x="13" y="0"/>
                  </a:lnTo>
                  <a:lnTo>
                    <a:pt x="10" y="1"/>
                  </a:lnTo>
                  <a:lnTo>
                    <a:pt x="8" y="2"/>
                  </a:lnTo>
                  <a:lnTo>
                    <a:pt x="4" y="4"/>
                  </a:lnTo>
                  <a:lnTo>
                    <a:pt x="3" y="7"/>
                  </a:lnTo>
                  <a:lnTo>
                    <a:pt x="1" y="10"/>
                  </a:lnTo>
                  <a:lnTo>
                    <a:pt x="1" y="12"/>
                  </a:lnTo>
                  <a:lnTo>
                    <a:pt x="0" y="15"/>
                  </a:lnTo>
                  <a:lnTo>
                    <a:pt x="0" y="223"/>
                  </a:lnTo>
                  <a:lnTo>
                    <a:pt x="1" y="229"/>
                  </a:lnTo>
                  <a:lnTo>
                    <a:pt x="3" y="232"/>
                  </a:lnTo>
                  <a:lnTo>
                    <a:pt x="7" y="236"/>
                  </a:lnTo>
                  <a:lnTo>
                    <a:pt x="11" y="238"/>
                  </a:lnTo>
                  <a:lnTo>
                    <a:pt x="53" y="252"/>
                  </a:lnTo>
                  <a:lnTo>
                    <a:pt x="90" y="265"/>
                  </a:lnTo>
                  <a:lnTo>
                    <a:pt x="123" y="277"/>
                  </a:lnTo>
                  <a:lnTo>
                    <a:pt x="154" y="288"/>
                  </a:lnTo>
                  <a:lnTo>
                    <a:pt x="205" y="306"/>
                  </a:lnTo>
                  <a:lnTo>
                    <a:pt x="247" y="320"/>
                  </a:lnTo>
                  <a:lnTo>
                    <a:pt x="264" y="325"/>
                  </a:lnTo>
                  <a:lnTo>
                    <a:pt x="281" y="328"/>
                  </a:lnTo>
                  <a:lnTo>
                    <a:pt x="296" y="331"/>
                  </a:lnTo>
                  <a:lnTo>
                    <a:pt x="311" y="331"/>
                  </a:lnTo>
                  <a:lnTo>
                    <a:pt x="321" y="331"/>
                  </a:lnTo>
                  <a:lnTo>
                    <a:pt x="329" y="329"/>
                  </a:lnTo>
                  <a:lnTo>
                    <a:pt x="338" y="328"/>
                  </a:lnTo>
                  <a:lnTo>
                    <a:pt x="348" y="326"/>
                  </a:lnTo>
                  <a:lnTo>
                    <a:pt x="366" y="321"/>
                  </a:lnTo>
                  <a:lnTo>
                    <a:pt x="386" y="313"/>
                  </a:lnTo>
                  <a:lnTo>
                    <a:pt x="408" y="303"/>
                  </a:lnTo>
                  <a:lnTo>
                    <a:pt x="433" y="291"/>
                  </a:lnTo>
                  <a:lnTo>
                    <a:pt x="461" y="276"/>
                  </a:lnTo>
                  <a:lnTo>
                    <a:pt x="494" y="258"/>
                  </a:lnTo>
                  <a:lnTo>
                    <a:pt x="513" y="247"/>
                  </a:lnTo>
                  <a:lnTo>
                    <a:pt x="533" y="236"/>
                  </a:lnTo>
                  <a:lnTo>
                    <a:pt x="557" y="223"/>
                  </a:lnTo>
                  <a:lnTo>
                    <a:pt x="581" y="210"/>
                  </a:lnTo>
                  <a:lnTo>
                    <a:pt x="607" y="196"/>
                  </a:lnTo>
                  <a:lnTo>
                    <a:pt x="636" y="181"/>
                  </a:lnTo>
                  <a:lnTo>
                    <a:pt x="667" y="165"/>
                  </a:lnTo>
                  <a:lnTo>
                    <a:pt x="699" y="149"/>
                  </a:lnTo>
                  <a:lnTo>
                    <a:pt x="703" y="147"/>
                  </a:lnTo>
                  <a:lnTo>
                    <a:pt x="705" y="145"/>
                  </a:lnTo>
                  <a:lnTo>
                    <a:pt x="707" y="142"/>
                  </a:lnTo>
                  <a:lnTo>
                    <a:pt x="708" y="139"/>
                  </a:lnTo>
                  <a:lnTo>
                    <a:pt x="708" y="134"/>
                  </a:lnTo>
                  <a:lnTo>
                    <a:pt x="707" y="131"/>
                  </a:lnTo>
                  <a:lnTo>
                    <a:pt x="706" y="128"/>
                  </a:lnTo>
                  <a:lnTo>
                    <a:pt x="704" y="125"/>
                  </a:lnTo>
                  <a:lnTo>
                    <a:pt x="704" y="125"/>
                  </a:lnTo>
                  <a:close/>
                </a:path>
              </a:pathLst>
            </a:custGeom>
            <a:solidFill>
              <a:schemeClr val="accent1">
                <a:lumMod val="75000"/>
              </a:schemeClr>
            </a:solidFill>
            <a:ln>
              <a:noFill/>
            </a:ln>
          </p:spPr>
          <p:style>
            <a:lnRef idx="0"/>
            <a:fillRef idx="0"/>
            <a:effectRef idx="0"/>
            <a:fontRef idx="minor"/>
          </p:style>
        </p:sp>
      </p:grpSp>
      <p:grpSp>
        <p:nvGrpSpPr>
          <p:cNvPr id="464" name="Group 45"/>
          <p:cNvGrpSpPr/>
          <p:nvPr/>
        </p:nvGrpSpPr>
        <p:grpSpPr>
          <a:xfrm>
            <a:off x="4343400" y="2035440"/>
            <a:ext cx="285480" cy="284040"/>
            <a:chOff x="4343400" y="2035440"/>
            <a:chExt cx="285480" cy="284040"/>
          </a:xfrm>
        </p:grpSpPr>
        <p:sp>
          <p:nvSpPr>
            <p:cNvPr id="465" name="CustomShape 46"/>
            <p:cNvSpPr/>
            <p:nvPr/>
          </p:nvSpPr>
          <p:spPr>
            <a:xfrm>
              <a:off x="4394160" y="2116440"/>
              <a:ext cx="183960" cy="161640"/>
            </a:xfrm>
            <a:custGeom>
              <a:avLst/>
              <a:gdLst/>
              <a:ahLst/>
              <a:rect l="l" t="t" r="r" b="b"/>
              <a:pathLst>
                <a:path w="582" h="509">
                  <a:moveTo>
                    <a:pt x="575" y="480"/>
                  </a:moveTo>
                  <a:lnTo>
                    <a:pt x="569" y="477"/>
                  </a:lnTo>
                  <a:lnTo>
                    <a:pt x="557" y="471"/>
                  </a:lnTo>
                  <a:lnTo>
                    <a:pt x="546" y="466"/>
                  </a:lnTo>
                  <a:lnTo>
                    <a:pt x="536" y="461"/>
                  </a:lnTo>
                  <a:lnTo>
                    <a:pt x="529" y="454"/>
                  </a:lnTo>
                  <a:lnTo>
                    <a:pt x="521" y="448"/>
                  </a:lnTo>
                  <a:lnTo>
                    <a:pt x="517" y="441"/>
                  </a:lnTo>
                  <a:lnTo>
                    <a:pt x="514" y="434"/>
                  </a:lnTo>
                  <a:lnTo>
                    <a:pt x="513" y="426"/>
                  </a:lnTo>
                  <a:lnTo>
                    <a:pt x="513" y="285"/>
                  </a:lnTo>
                  <a:lnTo>
                    <a:pt x="513" y="269"/>
                  </a:lnTo>
                  <a:lnTo>
                    <a:pt x="511" y="253"/>
                  </a:lnTo>
                  <a:lnTo>
                    <a:pt x="509" y="237"/>
                  </a:lnTo>
                  <a:lnTo>
                    <a:pt x="504" y="222"/>
                  </a:lnTo>
                  <a:lnTo>
                    <a:pt x="500" y="207"/>
                  </a:lnTo>
                  <a:lnTo>
                    <a:pt x="494" y="193"/>
                  </a:lnTo>
                  <a:lnTo>
                    <a:pt x="487" y="179"/>
                  </a:lnTo>
                  <a:lnTo>
                    <a:pt x="480" y="166"/>
                  </a:lnTo>
                  <a:lnTo>
                    <a:pt x="471" y="154"/>
                  </a:lnTo>
                  <a:lnTo>
                    <a:pt x="462" y="142"/>
                  </a:lnTo>
                  <a:lnTo>
                    <a:pt x="452" y="131"/>
                  </a:lnTo>
                  <a:lnTo>
                    <a:pt x="440" y="120"/>
                  </a:lnTo>
                  <a:lnTo>
                    <a:pt x="428" y="111"/>
                  </a:lnTo>
                  <a:lnTo>
                    <a:pt x="416" y="102"/>
                  </a:lnTo>
                  <a:lnTo>
                    <a:pt x="402" y="94"/>
                  </a:lnTo>
                  <a:lnTo>
                    <a:pt x="388" y="86"/>
                  </a:lnTo>
                  <a:lnTo>
                    <a:pt x="387" y="78"/>
                  </a:lnTo>
                  <a:lnTo>
                    <a:pt x="385" y="69"/>
                  </a:lnTo>
                  <a:lnTo>
                    <a:pt x="381" y="61"/>
                  </a:lnTo>
                  <a:lnTo>
                    <a:pt x="377" y="53"/>
                  </a:lnTo>
                  <a:lnTo>
                    <a:pt x="373" y="46"/>
                  </a:lnTo>
                  <a:lnTo>
                    <a:pt x="368" y="38"/>
                  </a:lnTo>
                  <a:lnTo>
                    <a:pt x="362" y="32"/>
                  </a:lnTo>
                  <a:lnTo>
                    <a:pt x="357" y="25"/>
                  </a:lnTo>
                  <a:lnTo>
                    <a:pt x="350" y="20"/>
                  </a:lnTo>
                  <a:lnTo>
                    <a:pt x="343" y="15"/>
                  </a:lnTo>
                  <a:lnTo>
                    <a:pt x="335" y="10"/>
                  </a:lnTo>
                  <a:lnTo>
                    <a:pt x="327" y="7"/>
                  </a:lnTo>
                  <a:lnTo>
                    <a:pt x="318" y="4"/>
                  </a:lnTo>
                  <a:lnTo>
                    <a:pt x="310" y="2"/>
                  </a:lnTo>
                  <a:lnTo>
                    <a:pt x="301" y="1"/>
                  </a:lnTo>
                  <a:lnTo>
                    <a:pt x="291" y="0"/>
                  </a:lnTo>
                  <a:lnTo>
                    <a:pt x="283" y="1"/>
                  </a:lnTo>
                  <a:lnTo>
                    <a:pt x="273" y="2"/>
                  </a:lnTo>
                  <a:lnTo>
                    <a:pt x="265" y="4"/>
                  </a:lnTo>
                  <a:lnTo>
                    <a:pt x="256" y="7"/>
                  </a:lnTo>
                  <a:lnTo>
                    <a:pt x="249" y="10"/>
                  </a:lnTo>
                  <a:lnTo>
                    <a:pt x="241" y="15"/>
                  </a:lnTo>
                  <a:lnTo>
                    <a:pt x="234" y="20"/>
                  </a:lnTo>
                  <a:lnTo>
                    <a:pt x="227" y="25"/>
                  </a:lnTo>
                  <a:lnTo>
                    <a:pt x="221" y="32"/>
                  </a:lnTo>
                  <a:lnTo>
                    <a:pt x="215" y="38"/>
                  </a:lnTo>
                  <a:lnTo>
                    <a:pt x="210" y="46"/>
                  </a:lnTo>
                  <a:lnTo>
                    <a:pt x="206" y="53"/>
                  </a:lnTo>
                  <a:lnTo>
                    <a:pt x="203" y="61"/>
                  </a:lnTo>
                  <a:lnTo>
                    <a:pt x="199" y="69"/>
                  </a:lnTo>
                  <a:lnTo>
                    <a:pt x="197" y="78"/>
                  </a:lnTo>
                  <a:lnTo>
                    <a:pt x="196" y="86"/>
                  </a:lnTo>
                  <a:lnTo>
                    <a:pt x="181" y="94"/>
                  </a:lnTo>
                  <a:lnTo>
                    <a:pt x="168" y="102"/>
                  </a:lnTo>
                  <a:lnTo>
                    <a:pt x="156" y="111"/>
                  </a:lnTo>
                  <a:lnTo>
                    <a:pt x="143" y="120"/>
                  </a:lnTo>
                  <a:lnTo>
                    <a:pt x="132" y="131"/>
                  </a:lnTo>
                  <a:lnTo>
                    <a:pt x="121" y="142"/>
                  </a:lnTo>
                  <a:lnTo>
                    <a:pt x="113" y="154"/>
                  </a:lnTo>
                  <a:lnTo>
                    <a:pt x="104" y="166"/>
                  </a:lnTo>
                  <a:lnTo>
                    <a:pt x="97" y="179"/>
                  </a:lnTo>
                  <a:lnTo>
                    <a:pt x="89" y="193"/>
                  </a:lnTo>
                  <a:lnTo>
                    <a:pt x="84" y="207"/>
                  </a:lnTo>
                  <a:lnTo>
                    <a:pt x="80" y="222"/>
                  </a:lnTo>
                  <a:lnTo>
                    <a:pt x="75" y="237"/>
                  </a:lnTo>
                  <a:lnTo>
                    <a:pt x="73" y="253"/>
                  </a:lnTo>
                  <a:lnTo>
                    <a:pt x="71" y="269"/>
                  </a:lnTo>
                  <a:lnTo>
                    <a:pt x="71" y="285"/>
                  </a:lnTo>
                  <a:lnTo>
                    <a:pt x="71" y="426"/>
                  </a:lnTo>
                  <a:lnTo>
                    <a:pt x="70" y="434"/>
                  </a:lnTo>
                  <a:lnTo>
                    <a:pt x="67" y="441"/>
                  </a:lnTo>
                  <a:lnTo>
                    <a:pt x="61" y="448"/>
                  </a:lnTo>
                  <a:lnTo>
                    <a:pt x="55" y="454"/>
                  </a:lnTo>
                  <a:lnTo>
                    <a:pt x="47" y="461"/>
                  </a:lnTo>
                  <a:lnTo>
                    <a:pt x="38" y="466"/>
                  </a:lnTo>
                  <a:lnTo>
                    <a:pt x="27" y="471"/>
                  </a:lnTo>
                  <a:lnTo>
                    <a:pt x="15" y="477"/>
                  </a:lnTo>
                  <a:lnTo>
                    <a:pt x="9" y="480"/>
                  </a:lnTo>
                  <a:lnTo>
                    <a:pt x="5" y="483"/>
                  </a:lnTo>
                  <a:lnTo>
                    <a:pt x="3" y="487"/>
                  </a:lnTo>
                  <a:lnTo>
                    <a:pt x="0" y="492"/>
                  </a:lnTo>
                  <a:lnTo>
                    <a:pt x="0" y="496"/>
                  </a:lnTo>
                  <a:lnTo>
                    <a:pt x="3" y="501"/>
                  </a:lnTo>
                  <a:lnTo>
                    <a:pt x="6" y="506"/>
                  </a:lnTo>
                  <a:lnTo>
                    <a:pt x="10" y="508"/>
                  </a:lnTo>
                  <a:lnTo>
                    <a:pt x="15" y="509"/>
                  </a:lnTo>
                  <a:lnTo>
                    <a:pt x="569" y="509"/>
                  </a:lnTo>
                  <a:lnTo>
                    <a:pt x="573" y="508"/>
                  </a:lnTo>
                  <a:lnTo>
                    <a:pt x="577" y="506"/>
                  </a:lnTo>
                  <a:lnTo>
                    <a:pt x="580" y="501"/>
                  </a:lnTo>
                  <a:lnTo>
                    <a:pt x="582" y="496"/>
                  </a:lnTo>
                  <a:lnTo>
                    <a:pt x="582" y="492"/>
                  </a:lnTo>
                  <a:lnTo>
                    <a:pt x="581" y="487"/>
                  </a:lnTo>
                  <a:lnTo>
                    <a:pt x="578" y="483"/>
                  </a:lnTo>
                  <a:lnTo>
                    <a:pt x="575" y="480"/>
                  </a:lnTo>
                  <a:close/>
                </a:path>
              </a:pathLst>
            </a:custGeom>
            <a:solidFill>
              <a:schemeClr val="accent4">
                <a:lumMod val="60000"/>
                <a:lumOff val="40000"/>
              </a:schemeClr>
            </a:solidFill>
            <a:ln>
              <a:noFill/>
            </a:ln>
          </p:spPr>
          <p:style>
            <a:lnRef idx="0"/>
            <a:fillRef idx="0"/>
            <a:effectRef idx="0"/>
            <a:fontRef idx="minor"/>
          </p:style>
        </p:sp>
        <p:sp>
          <p:nvSpPr>
            <p:cNvPr id="466" name="CustomShape 47"/>
            <p:cNvSpPr/>
            <p:nvPr/>
          </p:nvSpPr>
          <p:spPr>
            <a:xfrm>
              <a:off x="4460760" y="2286360"/>
              <a:ext cx="50400" cy="33120"/>
            </a:xfrm>
            <a:custGeom>
              <a:avLst/>
              <a:gdLst/>
              <a:ahLst/>
              <a:rect l="l" t="t" r="r" b="b"/>
              <a:pathLst>
                <a:path w="160" h="105">
                  <a:moveTo>
                    <a:pt x="145" y="0"/>
                  </a:moveTo>
                  <a:lnTo>
                    <a:pt x="15" y="0"/>
                  </a:lnTo>
                  <a:lnTo>
                    <a:pt x="12" y="1"/>
                  </a:lnTo>
                  <a:lnTo>
                    <a:pt x="9" y="2"/>
                  </a:lnTo>
                  <a:lnTo>
                    <a:pt x="7" y="3"/>
                  </a:lnTo>
                  <a:lnTo>
                    <a:pt x="5" y="5"/>
                  </a:lnTo>
                  <a:lnTo>
                    <a:pt x="2" y="7"/>
                  </a:lnTo>
                  <a:lnTo>
                    <a:pt x="1" y="9"/>
                  </a:lnTo>
                  <a:lnTo>
                    <a:pt x="0" y="12"/>
                  </a:lnTo>
                  <a:lnTo>
                    <a:pt x="0" y="15"/>
                  </a:lnTo>
                  <a:lnTo>
                    <a:pt x="0" y="25"/>
                  </a:lnTo>
                  <a:lnTo>
                    <a:pt x="0" y="34"/>
                  </a:lnTo>
                  <a:lnTo>
                    <a:pt x="1" y="41"/>
                  </a:lnTo>
                  <a:lnTo>
                    <a:pt x="3" y="49"/>
                  </a:lnTo>
                  <a:lnTo>
                    <a:pt x="6" y="56"/>
                  </a:lnTo>
                  <a:lnTo>
                    <a:pt x="10" y="63"/>
                  </a:lnTo>
                  <a:lnTo>
                    <a:pt x="13" y="69"/>
                  </a:lnTo>
                  <a:lnTo>
                    <a:pt x="18" y="76"/>
                  </a:lnTo>
                  <a:lnTo>
                    <a:pt x="24" y="81"/>
                  </a:lnTo>
                  <a:lnTo>
                    <a:pt x="29" y="86"/>
                  </a:lnTo>
                  <a:lnTo>
                    <a:pt x="36" y="92"/>
                  </a:lnTo>
                  <a:lnTo>
                    <a:pt x="42" y="95"/>
                  </a:lnTo>
                  <a:lnTo>
                    <a:pt x="48" y="98"/>
                  </a:lnTo>
                  <a:lnTo>
                    <a:pt x="56" y="101"/>
                  </a:lnTo>
                  <a:lnTo>
                    <a:pt x="63" y="103"/>
                  </a:lnTo>
                  <a:lnTo>
                    <a:pt x="72" y="105"/>
                  </a:lnTo>
                  <a:lnTo>
                    <a:pt x="79" y="105"/>
                  </a:lnTo>
                  <a:lnTo>
                    <a:pt x="88" y="105"/>
                  </a:lnTo>
                  <a:lnTo>
                    <a:pt x="95" y="103"/>
                  </a:lnTo>
                  <a:lnTo>
                    <a:pt x="104" y="101"/>
                  </a:lnTo>
                  <a:lnTo>
                    <a:pt x="110" y="98"/>
                  </a:lnTo>
                  <a:lnTo>
                    <a:pt x="118" y="95"/>
                  </a:lnTo>
                  <a:lnTo>
                    <a:pt x="124" y="92"/>
                  </a:lnTo>
                  <a:lnTo>
                    <a:pt x="131" y="86"/>
                  </a:lnTo>
                  <a:lnTo>
                    <a:pt x="136" y="81"/>
                  </a:lnTo>
                  <a:lnTo>
                    <a:pt x="141" y="76"/>
                  </a:lnTo>
                  <a:lnTo>
                    <a:pt x="146" y="69"/>
                  </a:lnTo>
                  <a:lnTo>
                    <a:pt x="150" y="63"/>
                  </a:lnTo>
                  <a:lnTo>
                    <a:pt x="153" y="56"/>
                  </a:lnTo>
                  <a:lnTo>
                    <a:pt x="156" y="49"/>
                  </a:lnTo>
                  <a:lnTo>
                    <a:pt x="159" y="41"/>
                  </a:lnTo>
                  <a:lnTo>
                    <a:pt x="160" y="34"/>
                  </a:lnTo>
                  <a:lnTo>
                    <a:pt x="160" y="25"/>
                  </a:lnTo>
                  <a:lnTo>
                    <a:pt x="160" y="15"/>
                  </a:lnTo>
                  <a:lnTo>
                    <a:pt x="160" y="12"/>
                  </a:lnTo>
                  <a:lnTo>
                    <a:pt x="159" y="9"/>
                  </a:lnTo>
                  <a:lnTo>
                    <a:pt x="158" y="7"/>
                  </a:lnTo>
                  <a:lnTo>
                    <a:pt x="155" y="5"/>
                  </a:lnTo>
                  <a:lnTo>
                    <a:pt x="153" y="3"/>
                  </a:lnTo>
                  <a:lnTo>
                    <a:pt x="151" y="2"/>
                  </a:lnTo>
                  <a:lnTo>
                    <a:pt x="148" y="1"/>
                  </a:lnTo>
                  <a:lnTo>
                    <a:pt x="145" y="0"/>
                  </a:lnTo>
                  <a:close/>
                </a:path>
              </a:pathLst>
            </a:custGeom>
            <a:solidFill>
              <a:schemeClr val="accent4">
                <a:lumMod val="60000"/>
                <a:lumOff val="40000"/>
              </a:schemeClr>
            </a:solidFill>
            <a:ln>
              <a:noFill/>
            </a:ln>
          </p:spPr>
          <p:style>
            <a:lnRef idx="0"/>
            <a:fillRef idx="0"/>
            <a:effectRef idx="0"/>
            <a:fontRef idx="minor"/>
          </p:style>
        </p:sp>
        <p:sp>
          <p:nvSpPr>
            <p:cNvPr id="467" name="CustomShape 48"/>
            <p:cNvSpPr/>
            <p:nvPr/>
          </p:nvSpPr>
          <p:spPr>
            <a:xfrm>
              <a:off x="4379760" y="2072160"/>
              <a:ext cx="74160" cy="74160"/>
            </a:xfrm>
            <a:custGeom>
              <a:avLst/>
              <a:gdLst/>
              <a:ahLst/>
              <a:rect l="l" t="t" r="r" b="b"/>
              <a:pathLst>
                <a:path w="237" h="237">
                  <a:moveTo>
                    <a:pt x="222" y="30"/>
                  </a:moveTo>
                  <a:lnTo>
                    <a:pt x="224" y="30"/>
                  </a:lnTo>
                  <a:lnTo>
                    <a:pt x="227" y="29"/>
                  </a:lnTo>
                  <a:lnTo>
                    <a:pt x="230" y="27"/>
                  </a:lnTo>
                  <a:lnTo>
                    <a:pt x="232" y="26"/>
                  </a:lnTo>
                  <a:lnTo>
                    <a:pt x="234" y="23"/>
                  </a:lnTo>
                  <a:lnTo>
                    <a:pt x="235" y="21"/>
                  </a:lnTo>
                  <a:lnTo>
                    <a:pt x="236" y="19"/>
                  </a:lnTo>
                  <a:lnTo>
                    <a:pt x="237" y="15"/>
                  </a:lnTo>
                  <a:lnTo>
                    <a:pt x="236" y="12"/>
                  </a:lnTo>
                  <a:lnTo>
                    <a:pt x="235" y="9"/>
                  </a:lnTo>
                  <a:lnTo>
                    <a:pt x="234" y="7"/>
                  </a:lnTo>
                  <a:lnTo>
                    <a:pt x="232" y="5"/>
                  </a:lnTo>
                  <a:lnTo>
                    <a:pt x="230" y="3"/>
                  </a:lnTo>
                  <a:lnTo>
                    <a:pt x="227" y="1"/>
                  </a:lnTo>
                  <a:lnTo>
                    <a:pt x="224" y="0"/>
                  </a:lnTo>
                  <a:lnTo>
                    <a:pt x="222" y="0"/>
                  </a:lnTo>
                  <a:lnTo>
                    <a:pt x="210" y="0"/>
                  </a:lnTo>
                  <a:lnTo>
                    <a:pt x="199" y="1"/>
                  </a:lnTo>
                  <a:lnTo>
                    <a:pt x="188" y="3"/>
                  </a:lnTo>
                  <a:lnTo>
                    <a:pt x="177" y="5"/>
                  </a:lnTo>
                  <a:lnTo>
                    <a:pt x="166" y="7"/>
                  </a:lnTo>
                  <a:lnTo>
                    <a:pt x="156" y="10"/>
                  </a:lnTo>
                  <a:lnTo>
                    <a:pt x="145" y="13"/>
                  </a:lnTo>
                  <a:lnTo>
                    <a:pt x="135" y="18"/>
                  </a:lnTo>
                  <a:lnTo>
                    <a:pt x="116" y="27"/>
                  </a:lnTo>
                  <a:lnTo>
                    <a:pt x="97" y="38"/>
                  </a:lnTo>
                  <a:lnTo>
                    <a:pt x="80" y="51"/>
                  </a:lnTo>
                  <a:lnTo>
                    <a:pt x="65" y="65"/>
                  </a:lnTo>
                  <a:lnTo>
                    <a:pt x="50" y="81"/>
                  </a:lnTo>
                  <a:lnTo>
                    <a:pt x="37" y="98"/>
                  </a:lnTo>
                  <a:lnTo>
                    <a:pt x="26" y="116"/>
                  </a:lnTo>
                  <a:lnTo>
                    <a:pt x="17" y="135"/>
                  </a:lnTo>
                  <a:lnTo>
                    <a:pt x="12" y="146"/>
                  </a:lnTo>
                  <a:lnTo>
                    <a:pt x="9" y="156"/>
                  </a:lnTo>
                  <a:lnTo>
                    <a:pt x="6" y="166"/>
                  </a:lnTo>
                  <a:lnTo>
                    <a:pt x="4" y="177"/>
                  </a:lnTo>
                  <a:lnTo>
                    <a:pt x="2" y="188"/>
                  </a:lnTo>
                  <a:lnTo>
                    <a:pt x="1" y="199"/>
                  </a:lnTo>
                  <a:lnTo>
                    <a:pt x="0" y="210"/>
                  </a:lnTo>
                  <a:lnTo>
                    <a:pt x="0" y="222"/>
                  </a:lnTo>
                  <a:lnTo>
                    <a:pt x="0" y="225"/>
                  </a:lnTo>
                  <a:lnTo>
                    <a:pt x="1" y="228"/>
                  </a:lnTo>
                  <a:lnTo>
                    <a:pt x="2" y="230"/>
                  </a:lnTo>
                  <a:lnTo>
                    <a:pt x="4" y="233"/>
                  </a:lnTo>
                  <a:lnTo>
                    <a:pt x="6" y="235"/>
                  </a:lnTo>
                  <a:lnTo>
                    <a:pt x="8" y="236"/>
                  </a:lnTo>
                  <a:lnTo>
                    <a:pt x="11" y="237"/>
                  </a:lnTo>
                  <a:lnTo>
                    <a:pt x="14" y="237"/>
                  </a:lnTo>
                  <a:lnTo>
                    <a:pt x="18" y="237"/>
                  </a:lnTo>
                  <a:lnTo>
                    <a:pt x="20" y="236"/>
                  </a:lnTo>
                  <a:lnTo>
                    <a:pt x="23" y="235"/>
                  </a:lnTo>
                  <a:lnTo>
                    <a:pt x="25" y="233"/>
                  </a:lnTo>
                  <a:lnTo>
                    <a:pt x="26" y="230"/>
                  </a:lnTo>
                  <a:lnTo>
                    <a:pt x="28" y="228"/>
                  </a:lnTo>
                  <a:lnTo>
                    <a:pt x="28" y="225"/>
                  </a:lnTo>
                  <a:lnTo>
                    <a:pt x="29" y="222"/>
                  </a:lnTo>
                  <a:lnTo>
                    <a:pt x="31" y="202"/>
                  </a:lnTo>
                  <a:lnTo>
                    <a:pt x="33" y="183"/>
                  </a:lnTo>
                  <a:lnTo>
                    <a:pt x="38" y="164"/>
                  </a:lnTo>
                  <a:lnTo>
                    <a:pt x="44" y="147"/>
                  </a:lnTo>
                  <a:lnTo>
                    <a:pt x="52" y="130"/>
                  </a:lnTo>
                  <a:lnTo>
                    <a:pt x="63" y="115"/>
                  </a:lnTo>
                  <a:lnTo>
                    <a:pt x="73" y="100"/>
                  </a:lnTo>
                  <a:lnTo>
                    <a:pt x="85" y="86"/>
                  </a:lnTo>
                  <a:lnTo>
                    <a:pt x="99" y="74"/>
                  </a:lnTo>
                  <a:lnTo>
                    <a:pt x="114" y="62"/>
                  </a:lnTo>
                  <a:lnTo>
                    <a:pt x="130" y="53"/>
                  </a:lnTo>
                  <a:lnTo>
                    <a:pt x="147" y="45"/>
                  </a:lnTo>
                  <a:lnTo>
                    <a:pt x="164" y="39"/>
                  </a:lnTo>
                  <a:lnTo>
                    <a:pt x="182" y="34"/>
                  </a:lnTo>
                  <a:lnTo>
                    <a:pt x="202" y="31"/>
                  </a:lnTo>
                  <a:lnTo>
                    <a:pt x="222" y="30"/>
                  </a:lnTo>
                  <a:close/>
                </a:path>
              </a:pathLst>
            </a:custGeom>
            <a:solidFill>
              <a:schemeClr val="accent4">
                <a:lumMod val="60000"/>
                <a:lumOff val="40000"/>
              </a:schemeClr>
            </a:solidFill>
            <a:ln>
              <a:noFill/>
            </a:ln>
          </p:spPr>
          <p:style>
            <a:lnRef idx="0"/>
            <a:fillRef idx="0"/>
            <a:effectRef idx="0"/>
            <a:fontRef idx="minor"/>
          </p:style>
        </p:sp>
        <p:sp>
          <p:nvSpPr>
            <p:cNvPr id="468" name="CustomShape 49"/>
            <p:cNvSpPr/>
            <p:nvPr/>
          </p:nvSpPr>
          <p:spPr>
            <a:xfrm>
              <a:off x="4343400" y="2035440"/>
              <a:ext cx="110880" cy="110880"/>
            </a:xfrm>
            <a:custGeom>
              <a:avLst/>
              <a:gdLst/>
              <a:ahLst/>
              <a:rect l="l" t="t" r="r" b="b"/>
              <a:pathLst>
                <a:path w="351" h="350">
                  <a:moveTo>
                    <a:pt x="336" y="30"/>
                  </a:moveTo>
                  <a:lnTo>
                    <a:pt x="338" y="29"/>
                  </a:lnTo>
                  <a:lnTo>
                    <a:pt x="341" y="28"/>
                  </a:lnTo>
                  <a:lnTo>
                    <a:pt x="344" y="27"/>
                  </a:lnTo>
                  <a:lnTo>
                    <a:pt x="346" y="25"/>
                  </a:lnTo>
                  <a:lnTo>
                    <a:pt x="348" y="22"/>
                  </a:lnTo>
                  <a:lnTo>
                    <a:pt x="349" y="20"/>
                  </a:lnTo>
                  <a:lnTo>
                    <a:pt x="350" y="17"/>
                  </a:lnTo>
                  <a:lnTo>
                    <a:pt x="351" y="15"/>
                  </a:lnTo>
                  <a:lnTo>
                    <a:pt x="350" y="12"/>
                  </a:lnTo>
                  <a:lnTo>
                    <a:pt x="349" y="9"/>
                  </a:lnTo>
                  <a:lnTo>
                    <a:pt x="348" y="6"/>
                  </a:lnTo>
                  <a:lnTo>
                    <a:pt x="346" y="4"/>
                  </a:lnTo>
                  <a:lnTo>
                    <a:pt x="344" y="2"/>
                  </a:lnTo>
                  <a:lnTo>
                    <a:pt x="341" y="1"/>
                  </a:lnTo>
                  <a:lnTo>
                    <a:pt x="338" y="0"/>
                  </a:lnTo>
                  <a:lnTo>
                    <a:pt x="336" y="0"/>
                  </a:lnTo>
                  <a:lnTo>
                    <a:pt x="318" y="0"/>
                  </a:lnTo>
                  <a:lnTo>
                    <a:pt x="302" y="1"/>
                  </a:lnTo>
                  <a:lnTo>
                    <a:pt x="285" y="3"/>
                  </a:lnTo>
                  <a:lnTo>
                    <a:pt x="268" y="6"/>
                  </a:lnTo>
                  <a:lnTo>
                    <a:pt x="252" y="11"/>
                  </a:lnTo>
                  <a:lnTo>
                    <a:pt x="235" y="15"/>
                  </a:lnTo>
                  <a:lnTo>
                    <a:pt x="221" y="20"/>
                  </a:lnTo>
                  <a:lnTo>
                    <a:pt x="206" y="26"/>
                  </a:lnTo>
                  <a:lnTo>
                    <a:pt x="191" y="33"/>
                  </a:lnTo>
                  <a:lnTo>
                    <a:pt x="176" y="41"/>
                  </a:lnTo>
                  <a:lnTo>
                    <a:pt x="162" y="48"/>
                  </a:lnTo>
                  <a:lnTo>
                    <a:pt x="148" y="57"/>
                  </a:lnTo>
                  <a:lnTo>
                    <a:pt x="135" y="66"/>
                  </a:lnTo>
                  <a:lnTo>
                    <a:pt x="122" y="77"/>
                  </a:lnTo>
                  <a:lnTo>
                    <a:pt x="110" y="87"/>
                  </a:lnTo>
                  <a:lnTo>
                    <a:pt x="99" y="98"/>
                  </a:lnTo>
                  <a:lnTo>
                    <a:pt x="88" y="110"/>
                  </a:lnTo>
                  <a:lnTo>
                    <a:pt x="77" y="122"/>
                  </a:lnTo>
                  <a:lnTo>
                    <a:pt x="66" y="135"/>
                  </a:lnTo>
                  <a:lnTo>
                    <a:pt x="58" y="148"/>
                  </a:lnTo>
                  <a:lnTo>
                    <a:pt x="49" y="162"/>
                  </a:lnTo>
                  <a:lnTo>
                    <a:pt x="41" y="175"/>
                  </a:lnTo>
                  <a:lnTo>
                    <a:pt x="33" y="189"/>
                  </a:lnTo>
                  <a:lnTo>
                    <a:pt x="27" y="204"/>
                  </a:lnTo>
                  <a:lnTo>
                    <a:pt x="20" y="220"/>
                  </a:lnTo>
                  <a:lnTo>
                    <a:pt x="15" y="235"/>
                  </a:lnTo>
                  <a:lnTo>
                    <a:pt x="11" y="251"/>
                  </a:lnTo>
                  <a:lnTo>
                    <a:pt x="7" y="267"/>
                  </a:lnTo>
                  <a:lnTo>
                    <a:pt x="4" y="283"/>
                  </a:lnTo>
                  <a:lnTo>
                    <a:pt x="2" y="301"/>
                  </a:lnTo>
                  <a:lnTo>
                    <a:pt x="0" y="318"/>
                  </a:lnTo>
                  <a:lnTo>
                    <a:pt x="0" y="335"/>
                  </a:lnTo>
                  <a:lnTo>
                    <a:pt x="0" y="338"/>
                  </a:lnTo>
                  <a:lnTo>
                    <a:pt x="1" y="341"/>
                  </a:lnTo>
                  <a:lnTo>
                    <a:pt x="2" y="343"/>
                  </a:lnTo>
                  <a:lnTo>
                    <a:pt x="4" y="346"/>
                  </a:lnTo>
                  <a:lnTo>
                    <a:pt x="7" y="348"/>
                  </a:lnTo>
                  <a:lnTo>
                    <a:pt x="10" y="349"/>
                  </a:lnTo>
                  <a:lnTo>
                    <a:pt x="12" y="350"/>
                  </a:lnTo>
                  <a:lnTo>
                    <a:pt x="15" y="350"/>
                  </a:lnTo>
                  <a:lnTo>
                    <a:pt x="18" y="350"/>
                  </a:lnTo>
                  <a:lnTo>
                    <a:pt x="20" y="349"/>
                  </a:lnTo>
                  <a:lnTo>
                    <a:pt x="24" y="348"/>
                  </a:lnTo>
                  <a:lnTo>
                    <a:pt x="26" y="346"/>
                  </a:lnTo>
                  <a:lnTo>
                    <a:pt x="28" y="343"/>
                  </a:lnTo>
                  <a:lnTo>
                    <a:pt x="29" y="341"/>
                  </a:lnTo>
                  <a:lnTo>
                    <a:pt x="30" y="338"/>
                  </a:lnTo>
                  <a:lnTo>
                    <a:pt x="30" y="335"/>
                  </a:lnTo>
                  <a:lnTo>
                    <a:pt x="30" y="319"/>
                  </a:lnTo>
                  <a:lnTo>
                    <a:pt x="31" y="304"/>
                  </a:lnTo>
                  <a:lnTo>
                    <a:pt x="33" y="289"/>
                  </a:lnTo>
                  <a:lnTo>
                    <a:pt x="36" y="274"/>
                  </a:lnTo>
                  <a:lnTo>
                    <a:pt x="40" y="259"/>
                  </a:lnTo>
                  <a:lnTo>
                    <a:pt x="44" y="244"/>
                  </a:lnTo>
                  <a:lnTo>
                    <a:pt x="48" y="230"/>
                  </a:lnTo>
                  <a:lnTo>
                    <a:pt x="54" y="216"/>
                  </a:lnTo>
                  <a:lnTo>
                    <a:pt x="60" y="203"/>
                  </a:lnTo>
                  <a:lnTo>
                    <a:pt x="67" y="189"/>
                  </a:lnTo>
                  <a:lnTo>
                    <a:pt x="74" y="177"/>
                  </a:lnTo>
                  <a:lnTo>
                    <a:pt x="82" y="165"/>
                  </a:lnTo>
                  <a:lnTo>
                    <a:pt x="91" y="153"/>
                  </a:lnTo>
                  <a:lnTo>
                    <a:pt x="100" y="141"/>
                  </a:lnTo>
                  <a:lnTo>
                    <a:pt x="109" y="129"/>
                  </a:lnTo>
                  <a:lnTo>
                    <a:pt x="120" y="120"/>
                  </a:lnTo>
                  <a:lnTo>
                    <a:pt x="131" y="109"/>
                  </a:lnTo>
                  <a:lnTo>
                    <a:pt x="141" y="99"/>
                  </a:lnTo>
                  <a:lnTo>
                    <a:pt x="153" y="91"/>
                  </a:lnTo>
                  <a:lnTo>
                    <a:pt x="165" y="82"/>
                  </a:lnTo>
                  <a:lnTo>
                    <a:pt x="178" y="74"/>
                  </a:lnTo>
                  <a:lnTo>
                    <a:pt x="191" y="66"/>
                  </a:lnTo>
                  <a:lnTo>
                    <a:pt x="203" y="60"/>
                  </a:lnTo>
                  <a:lnTo>
                    <a:pt x="217" y="53"/>
                  </a:lnTo>
                  <a:lnTo>
                    <a:pt x="231" y="48"/>
                  </a:lnTo>
                  <a:lnTo>
                    <a:pt x="245" y="44"/>
                  </a:lnTo>
                  <a:lnTo>
                    <a:pt x="259" y="40"/>
                  </a:lnTo>
                  <a:lnTo>
                    <a:pt x="274" y="35"/>
                  </a:lnTo>
                  <a:lnTo>
                    <a:pt x="289" y="33"/>
                  </a:lnTo>
                  <a:lnTo>
                    <a:pt x="304" y="31"/>
                  </a:lnTo>
                  <a:lnTo>
                    <a:pt x="320" y="30"/>
                  </a:lnTo>
                  <a:lnTo>
                    <a:pt x="336" y="30"/>
                  </a:lnTo>
                  <a:close/>
                </a:path>
              </a:pathLst>
            </a:custGeom>
            <a:solidFill>
              <a:schemeClr val="accent4">
                <a:lumMod val="60000"/>
                <a:lumOff val="40000"/>
              </a:schemeClr>
            </a:solidFill>
            <a:ln>
              <a:noFill/>
            </a:ln>
          </p:spPr>
          <p:style>
            <a:lnRef idx="0"/>
            <a:fillRef idx="0"/>
            <a:effectRef idx="0"/>
            <a:fontRef idx="minor"/>
          </p:style>
        </p:sp>
        <p:sp>
          <p:nvSpPr>
            <p:cNvPr id="469" name="CustomShape 50"/>
            <p:cNvSpPr/>
            <p:nvPr/>
          </p:nvSpPr>
          <p:spPr>
            <a:xfrm>
              <a:off x="4518000" y="2072160"/>
              <a:ext cx="74160" cy="74160"/>
            </a:xfrm>
            <a:custGeom>
              <a:avLst/>
              <a:gdLst/>
              <a:ahLst/>
              <a:rect l="l" t="t" r="r" b="b"/>
              <a:pathLst>
                <a:path w="237" h="237">
                  <a:moveTo>
                    <a:pt x="15" y="0"/>
                  </a:moveTo>
                  <a:lnTo>
                    <a:pt x="12" y="0"/>
                  </a:lnTo>
                  <a:lnTo>
                    <a:pt x="9" y="1"/>
                  </a:lnTo>
                  <a:lnTo>
                    <a:pt x="6" y="3"/>
                  </a:lnTo>
                  <a:lnTo>
                    <a:pt x="4" y="5"/>
                  </a:lnTo>
                  <a:lnTo>
                    <a:pt x="2" y="7"/>
                  </a:lnTo>
                  <a:lnTo>
                    <a:pt x="1" y="9"/>
                  </a:lnTo>
                  <a:lnTo>
                    <a:pt x="0" y="12"/>
                  </a:lnTo>
                  <a:lnTo>
                    <a:pt x="0" y="15"/>
                  </a:lnTo>
                  <a:lnTo>
                    <a:pt x="0" y="19"/>
                  </a:lnTo>
                  <a:lnTo>
                    <a:pt x="1" y="21"/>
                  </a:lnTo>
                  <a:lnTo>
                    <a:pt x="2" y="23"/>
                  </a:lnTo>
                  <a:lnTo>
                    <a:pt x="4" y="26"/>
                  </a:lnTo>
                  <a:lnTo>
                    <a:pt x="6" y="27"/>
                  </a:lnTo>
                  <a:lnTo>
                    <a:pt x="9" y="29"/>
                  </a:lnTo>
                  <a:lnTo>
                    <a:pt x="12" y="30"/>
                  </a:lnTo>
                  <a:lnTo>
                    <a:pt x="15" y="30"/>
                  </a:lnTo>
                  <a:lnTo>
                    <a:pt x="34" y="31"/>
                  </a:lnTo>
                  <a:lnTo>
                    <a:pt x="53" y="34"/>
                  </a:lnTo>
                  <a:lnTo>
                    <a:pt x="73" y="39"/>
                  </a:lnTo>
                  <a:lnTo>
                    <a:pt x="90" y="45"/>
                  </a:lnTo>
                  <a:lnTo>
                    <a:pt x="107" y="53"/>
                  </a:lnTo>
                  <a:lnTo>
                    <a:pt x="123" y="62"/>
                  </a:lnTo>
                  <a:lnTo>
                    <a:pt x="137" y="74"/>
                  </a:lnTo>
                  <a:lnTo>
                    <a:pt x="151" y="86"/>
                  </a:lnTo>
                  <a:lnTo>
                    <a:pt x="164" y="100"/>
                  </a:lnTo>
                  <a:lnTo>
                    <a:pt x="174" y="115"/>
                  </a:lnTo>
                  <a:lnTo>
                    <a:pt x="184" y="130"/>
                  </a:lnTo>
                  <a:lnTo>
                    <a:pt x="192" y="147"/>
                  </a:lnTo>
                  <a:lnTo>
                    <a:pt x="199" y="164"/>
                  </a:lnTo>
                  <a:lnTo>
                    <a:pt x="203" y="183"/>
                  </a:lnTo>
                  <a:lnTo>
                    <a:pt x="206" y="202"/>
                  </a:lnTo>
                  <a:lnTo>
                    <a:pt x="207" y="222"/>
                  </a:lnTo>
                  <a:lnTo>
                    <a:pt x="207" y="225"/>
                  </a:lnTo>
                  <a:lnTo>
                    <a:pt x="209" y="228"/>
                  </a:lnTo>
                  <a:lnTo>
                    <a:pt x="210" y="230"/>
                  </a:lnTo>
                  <a:lnTo>
                    <a:pt x="212" y="233"/>
                  </a:lnTo>
                  <a:lnTo>
                    <a:pt x="214" y="235"/>
                  </a:lnTo>
                  <a:lnTo>
                    <a:pt x="216" y="236"/>
                  </a:lnTo>
                  <a:lnTo>
                    <a:pt x="219" y="237"/>
                  </a:lnTo>
                  <a:lnTo>
                    <a:pt x="222" y="237"/>
                  </a:lnTo>
                  <a:lnTo>
                    <a:pt x="226" y="237"/>
                  </a:lnTo>
                  <a:lnTo>
                    <a:pt x="228" y="236"/>
                  </a:lnTo>
                  <a:lnTo>
                    <a:pt x="231" y="235"/>
                  </a:lnTo>
                  <a:lnTo>
                    <a:pt x="233" y="233"/>
                  </a:lnTo>
                  <a:lnTo>
                    <a:pt x="235" y="230"/>
                  </a:lnTo>
                  <a:lnTo>
                    <a:pt x="236" y="228"/>
                  </a:lnTo>
                  <a:lnTo>
                    <a:pt x="237" y="225"/>
                  </a:lnTo>
                  <a:lnTo>
                    <a:pt x="237" y="222"/>
                  </a:lnTo>
                  <a:lnTo>
                    <a:pt x="237" y="210"/>
                  </a:lnTo>
                  <a:lnTo>
                    <a:pt x="236" y="199"/>
                  </a:lnTo>
                  <a:lnTo>
                    <a:pt x="234" y="188"/>
                  </a:lnTo>
                  <a:lnTo>
                    <a:pt x="233" y="177"/>
                  </a:lnTo>
                  <a:lnTo>
                    <a:pt x="230" y="166"/>
                  </a:lnTo>
                  <a:lnTo>
                    <a:pt x="228" y="156"/>
                  </a:lnTo>
                  <a:lnTo>
                    <a:pt x="223" y="146"/>
                  </a:lnTo>
                  <a:lnTo>
                    <a:pt x="220" y="135"/>
                  </a:lnTo>
                  <a:lnTo>
                    <a:pt x="211" y="116"/>
                  </a:lnTo>
                  <a:lnTo>
                    <a:pt x="199" y="98"/>
                  </a:lnTo>
                  <a:lnTo>
                    <a:pt x="186" y="81"/>
                  </a:lnTo>
                  <a:lnTo>
                    <a:pt x="172" y="65"/>
                  </a:lnTo>
                  <a:lnTo>
                    <a:pt x="156" y="51"/>
                  </a:lnTo>
                  <a:lnTo>
                    <a:pt x="139" y="38"/>
                  </a:lnTo>
                  <a:lnTo>
                    <a:pt x="121" y="27"/>
                  </a:lnTo>
                  <a:lnTo>
                    <a:pt x="102" y="18"/>
                  </a:lnTo>
                  <a:lnTo>
                    <a:pt x="91" y="13"/>
                  </a:lnTo>
                  <a:lnTo>
                    <a:pt x="81" y="10"/>
                  </a:lnTo>
                  <a:lnTo>
                    <a:pt x="70" y="7"/>
                  </a:lnTo>
                  <a:lnTo>
                    <a:pt x="60" y="5"/>
                  </a:lnTo>
                  <a:lnTo>
                    <a:pt x="49" y="3"/>
                  </a:lnTo>
                  <a:lnTo>
                    <a:pt x="37" y="1"/>
                  </a:lnTo>
                  <a:lnTo>
                    <a:pt x="27" y="0"/>
                  </a:lnTo>
                  <a:lnTo>
                    <a:pt x="15" y="0"/>
                  </a:lnTo>
                  <a:close/>
                </a:path>
              </a:pathLst>
            </a:custGeom>
            <a:solidFill>
              <a:schemeClr val="accent4">
                <a:lumMod val="60000"/>
                <a:lumOff val="40000"/>
              </a:schemeClr>
            </a:solidFill>
            <a:ln>
              <a:noFill/>
            </a:ln>
          </p:spPr>
          <p:style>
            <a:lnRef idx="0"/>
            <a:fillRef idx="0"/>
            <a:effectRef idx="0"/>
            <a:fontRef idx="minor"/>
          </p:style>
        </p:sp>
        <p:sp>
          <p:nvSpPr>
            <p:cNvPr id="470" name="CustomShape 51"/>
            <p:cNvSpPr/>
            <p:nvPr/>
          </p:nvSpPr>
          <p:spPr>
            <a:xfrm>
              <a:off x="4518000" y="2035440"/>
              <a:ext cx="110880" cy="110880"/>
            </a:xfrm>
            <a:custGeom>
              <a:avLst/>
              <a:gdLst/>
              <a:ahLst/>
              <a:rect l="l" t="t" r="r" b="b"/>
              <a:pathLst>
                <a:path w="351" h="350">
                  <a:moveTo>
                    <a:pt x="15" y="0"/>
                  </a:moveTo>
                  <a:lnTo>
                    <a:pt x="12" y="0"/>
                  </a:lnTo>
                  <a:lnTo>
                    <a:pt x="9" y="1"/>
                  </a:lnTo>
                  <a:lnTo>
                    <a:pt x="6" y="2"/>
                  </a:lnTo>
                  <a:lnTo>
                    <a:pt x="4" y="4"/>
                  </a:lnTo>
                  <a:lnTo>
                    <a:pt x="2" y="6"/>
                  </a:lnTo>
                  <a:lnTo>
                    <a:pt x="1" y="9"/>
                  </a:lnTo>
                  <a:lnTo>
                    <a:pt x="0" y="12"/>
                  </a:lnTo>
                  <a:lnTo>
                    <a:pt x="0" y="15"/>
                  </a:lnTo>
                  <a:lnTo>
                    <a:pt x="0" y="17"/>
                  </a:lnTo>
                  <a:lnTo>
                    <a:pt x="1" y="20"/>
                  </a:lnTo>
                  <a:lnTo>
                    <a:pt x="2" y="22"/>
                  </a:lnTo>
                  <a:lnTo>
                    <a:pt x="4" y="25"/>
                  </a:lnTo>
                  <a:lnTo>
                    <a:pt x="6" y="27"/>
                  </a:lnTo>
                  <a:lnTo>
                    <a:pt x="9" y="28"/>
                  </a:lnTo>
                  <a:lnTo>
                    <a:pt x="12" y="29"/>
                  </a:lnTo>
                  <a:lnTo>
                    <a:pt x="15" y="30"/>
                  </a:lnTo>
                  <a:lnTo>
                    <a:pt x="31" y="30"/>
                  </a:lnTo>
                  <a:lnTo>
                    <a:pt x="46" y="31"/>
                  </a:lnTo>
                  <a:lnTo>
                    <a:pt x="62" y="33"/>
                  </a:lnTo>
                  <a:lnTo>
                    <a:pt x="77" y="35"/>
                  </a:lnTo>
                  <a:lnTo>
                    <a:pt x="91" y="40"/>
                  </a:lnTo>
                  <a:lnTo>
                    <a:pt x="106" y="44"/>
                  </a:lnTo>
                  <a:lnTo>
                    <a:pt x="120" y="48"/>
                  </a:lnTo>
                  <a:lnTo>
                    <a:pt x="134" y="53"/>
                  </a:lnTo>
                  <a:lnTo>
                    <a:pt x="148" y="60"/>
                  </a:lnTo>
                  <a:lnTo>
                    <a:pt x="160" y="66"/>
                  </a:lnTo>
                  <a:lnTo>
                    <a:pt x="173" y="74"/>
                  </a:lnTo>
                  <a:lnTo>
                    <a:pt x="186" y="82"/>
                  </a:lnTo>
                  <a:lnTo>
                    <a:pt x="198" y="91"/>
                  </a:lnTo>
                  <a:lnTo>
                    <a:pt x="210" y="99"/>
                  </a:lnTo>
                  <a:lnTo>
                    <a:pt x="220" y="109"/>
                  </a:lnTo>
                  <a:lnTo>
                    <a:pt x="231" y="120"/>
                  </a:lnTo>
                  <a:lnTo>
                    <a:pt x="241" y="129"/>
                  </a:lnTo>
                  <a:lnTo>
                    <a:pt x="250" y="141"/>
                  </a:lnTo>
                  <a:lnTo>
                    <a:pt x="260" y="153"/>
                  </a:lnTo>
                  <a:lnTo>
                    <a:pt x="268" y="165"/>
                  </a:lnTo>
                  <a:lnTo>
                    <a:pt x="276" y="177"/>
                  </a:lnTo>
                  <a:lnTo>
                    <a:pt x="283" y="189"/>
                  </a:lnTo>
                  <a:lnTo>
                    <a:pt x="290" y="203"/>
                  </a:lnTo>
                  <a:lnTo>
                    <a:pt x="296" y="216"/>
                  </a:lnTo>
                  <a:lnTo>
                    <a:pt x="302" y="230"/>
                  </a:lnTo>
                  <a:lnTo>
                    <a:pt x="307" y="244"/>
                  </a:lnTo>
                  <a:lnTo>
                    <a:pt x="311" y="259"/>
                  </a:lnTo>
                  <a:lnTo>
                    <a:pt x="314" y="274"/>
                  </a:lnTo>
                  <a:lnTo>
                    <a:pt x="317" y="289"/>
                  </a:lnTo>
                  <a:lnTo>
                    <a:pt x="319" y="304"/>
                  </a:lnTo>
                  <a:lnTo>
                    <a:pt x="320" y="319"/>
                  </a:lnTo>
                  <a:lnTo>
                    <a:pt x="321" y="335"/>
                  </a:lnTo>
                  <a:lnTo>
                    <a:pt x="321" y="338"/>
                  </a:lnTo>
                  <a:lnTo>
                    <a:pt x="322" y="341"/>
                  </a:lnTo>
                  <a:lnTo>
                    <a:pt x="323" y="343"/>
                  </a:lnTo>
                  <a:lnTo>
                    <a:pt x="325" y="346"/>
                  </a:lnTo>
                  <a:lnTo>
                    <a:pt x="327" y="348"/>
                  </a:lnTo>
                  <a:lnTo>
                    <a:pt x="329" y="349"/>
                  </a:lnTo>
                  <a:lnTo>
                    <a:pt x="333" y="350"/>
                  </a:lnTo>
                  <a:lnTo>
                    <a:pt x="336" y="350"/>
                  </a:lnTo>
                  <a:lnTo>
                    <a:pt x="338" y="350"/>
                  </a:lnTo>
                  <a:lnTo>
                    <a:pt x="341" y="349"/>
                  </a:lnTo>
                  <a:lnTo>
                    <a:pt x="343" y="348"/>
                  </a:lnTo>
                  <a:lnTo>
                    <a:pt x="347" y="346"/>
                  </a:lnTo>
                  <a:lnTo>
                    <a:pt x="348" y="343"/>
                  </a:lnTo>
                  <a:lnTo>
                    <a:pt x="350" y="341"/>
                  </a:lnTo>
                  <a:lnTo>
                    <a:pt x="350" y="338"/>
                  </a:lnTo>
                  <a:lnTo>
                    <a:pt x="351" y="335"/>
                  </a:lnTo>
                  <a:lnTo>
                    <a:pt x="350" y="318"/>
                  </a:lnTo>
                  <a:lnTo>
                    <a:pt x="349" y="301"/>
                  </a:lnTo>
                  <a:lnTo>
                    <a:pt x="347" y="283"/>
                  </a:lnTo>
                  <a:lnTo>
                    <a:pt x="343" y="267"/>
                  </a:lnTo>
                  <a:lnTo>
                    <a:pt x="340" y="251"/>
                  </a:lnTo>
                  <a:lnTo>
                    <a:pt x="336" y="235"/>
                  </a:lnTo>
                  <a:lnTo>
                    <a:pt x="330" y="220"/>
                  </a:lnTo>
                  <a:lnTo>
                    <a:pt x="324" y="204"/>
                  </a:lnTo>
                  <a:lnTo>
                    <a:pt x="318" y="189"/>
                  </a:lnTo>
                  <a:lnTo>
                    <a:pt x="310" y="175"/>
                  </a:lnTo>
                  <a:lnTo>
                    <a:pt x="302" y="162"/>
                  </a:lnTo>
                  <a:lnTo>
                    <a:pt x="293" y="148"/>
                  </a:lnTo>
                  <a:lnTo>
                    <a:pt x="283" y="135"/>
                  </a:lnTo>
                  <a:lnTo>
                    <a:pt x="274" y="122"/>
                  </a:lnTo>
                  <a:lnTo>
                    <a:pt x="263" y="110"/>
                  </a:lnTo>
                  <a:lnTo>
                    <a:pt x="252" y="98"/>
                  </a:lnTo>
                  <a:lnTo>
                    <a:pt x="241" y="87"/>
                  </a:lnTo>
                  <a:lnTo>
                    <a:pt x="228" y="77"/>
                  </a:lnTo>
                  <a:lnTo>
                    <a:pt x="216" y="66"/>
                  </a:lnTo>
                  <a:lnTo>
                    <a:pt x="202" y="57"/>
                  </a:lnTo>
                  <a:lnTo>
                    <a:pt x="189" y="48"/>
                  </a:lnTo>
                  <a:lnTo>
                    <a:pt x="174" y="41"/>
                  </a:lnTo>
                  <a:lnTo>
                    <a:pt x="160" y="33"/>
                  </a:lnTo>
                  <a:lnTo>
                    <a:pt x="145" y="26"/>
                  </a:lnTo>
                  <a:lnTo>
                    <a:pt x="130" y="20"/>
                  </a:lnTo>
                  <a:lnTo>
                    <a:pt x="114" y="15"/>
                  </a:lnTo>
                  <a:lnTo>
                    <a:pt x="98" y="11"/>
                  </a:lnTo>
                  <a:lnTo>
                    <a:pt x="82" y="6"/>
                  </a:lnTo>
                  <a:lnTo>
                    <a:pt x="66" y="3"/>
                  </a:lnTo>
                  <a:lnTo>
                    <a:pt x="49" y="1"/>
                  </a:lnTo>
                  <a:lnTo>
                    <a:pt x="32" y="0"/>
                  </a:lnTo>
                  <a:lnTo>
                    <a:pt x="15" y="0"/>
                  </a:lnTo>
                  <a:close/>
                </a:path>
              </a:pathLst>
            </a:custGeom>
            <a:solidFill>
              <a:schemeClr val="accent4">
                <a:lumMod val="60000"/>
                <a:lumOff val="40000"/>
              </a:schemeClr>
            </a:solidFill>
            <a:ln>
              <a:noFill/>
            </a:ln>
          </p:spPr>
          <p:style>
            <a:lnRef idx="0"/>
            <a:fillRef idx="0"/>
            <a:effectRef idx="0"/>
            <a:fontRef idx="minor"/>
          </p:style>
        </p:sp>
      </p:grpSp>
      <p:sp>
        <p:nvSpPr>
          <p:cNvPr id="471" name="CustomShape 52"/>
          <p:cNvSpPr/>
          <p:nvPr/>
        </p:nvSpPr>
        <p:spPr>
          <a:xfrm>
            <a:off x="409680" y="4613400"/>
            <a:ext cx="2238120" cy="3070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p:style>
      </p:sp>
      <p:pic>
        <p:nvPicPr>
          <p:cNvPr id="472" name="Picture 75" descr=""/>
          <p:cNvPicPr/>
          <p:nvPr/>
        </p:nvPicPr>
        <p:blipFill>
          <a:blip r:embed="rId1"/>
          <a:stretch/>
        </p:blipFill>
        <p:spPr>
          <a:xfrm>
            <a:off x="687960" y="851400"/>
            <a:ext cx="1726920" cy="395640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3" name="CustomShape 1"/>
          <p:cNvSpPr/>
          <p:nvPr/>
        </p:nvSpPr>
        <p:spPr>
          <a:xfrm>
            <a:off x="3331800" y="4086360"/>
            <a:ext cx="3924000" cy="3924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74" name="CustomShape 2"/>
          <p:cNvSpPr/>
          <p:nvPr/>
        </p:nvSpPr>
        <p:spPr>
          <a:xfrm>
            <a:off x="8115480" y="-1295280"/>
            <a:ext cx="5466960" cy="546696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475" name="CustomShape 3"/>
          <p:cNvSpPr/>
          <p:nvPr/>
        </p:nvSpPr>
        <p:spPr>
          <a:xfrm>
            <a:off x="278640" y="328680"/>
            <a:ext cx="11634480" cy="6200280"/>
          </a:xfrm>
          <a:prstGeom prst="rect">
            <a:avLst/>
          </a:prstGeom>
          <a:solidFill>
            <a:schemeClr val="bg1"/>
          </a:solidFill>
          <a:ln>
            <a:solidFill>
              <a:schemeClr val="bg1">
                <a:lumMod val="95000"/>
              </a:schemeClr>
            </a:solidFill>
          </a:ln>
          <a:effectLst>
            <a:outerShdw algn="ctr" blurRad="63500" rotWithShape="0">
              <a:srgbClr val="000000">
                <a:alpha val="10000"/>
              </a:srgbClr>
            </a:outerShdw>
          </a:effectLst>
        </p:spPr>
        <p:style>
          <a:lnRef idx="2">
            <a:schemeClr val="accent1">
              <a:shade val="50000"/>
            </a:schemeClr>
          </a:lnRef>
          <a:fillRef idx="1">
            <a:schemeClr val="accent1"/>
          </a:fillRef>
          <a:effectRef idx="0">
            <a:schemeClr val="accent1"/>
          </a:effectRef>
          <a:fontRef idx="minor"/>
        </p:style>
      </p:sp>
      <p:sp>
        <p:nvSpPr>
          <p:cNvPr id="476" name="CustomShape 4"/>
          <p:cNvSpPr/>
          <p:nvPr/>
        </p:nvSpPr>
        <p:spPr>
          <a:xfrm>
            <a:off x="558720" y="514800"/>
            <a:ext cx="1107396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472c4"/>
                </a:solidFill>
                <a:latin typeface="Century Gothic"/>
                <a:ea typeface="Segoe UI Black"/>
              </a:rPr>
              <a:t>Project Timeline</a:t>
            </a:r>
            <a:endParaRPr b="0" lang="en-GB" sz="3600" spc="-1" strike="noStrike">
              <a:latin typeface="Arial"/>
            </a:endParaRPr>
          </a:p>
        </p:txBody>
      </p:sp>
      <p:sp>
        <p:nvSpPr>
          <p:cNvPr id="477" name="TextShape 5"/>
          <p:cNvSpPr txBox="1"/>
          <p:nvPr/>
        </p:nvSpPr>
        <p:spPr>
          <a:xfrm>
            <a:off x="838080" y="6492960"/>
            <a:ext cx="2742840" cy="364680"/>
          </a:xfrm>
          <a:prstGeom prst="rect">
            <a:avLst/>
          </a:prstGeom>
          <a:noFill/>
          <a:ln>
            <a:noFill/>
          </a:ln>
        </p:spPr>
        <p:txBody>
          <a:bodyPr anchor="ctr">
            <a:noAutofit/>
          </a:bodyPr>
          <a:p>
            <a:pPr>
              <a:lnSpc>
                <a:spcPct val="100000"/>
              </a:lnSpc>
            </a:pPr>
            <a:fld id="{28E48AD4-9528-4B63-A5D5-74F365D0B436}" type="datetime1">
              <a:rPr b="0" lang="en-GB" sz="1200" spc="-1" strike="noStrike">
                <a:solidFill>
                  <a:srgbClr val="8b8b8b"/>
                </a:solidFill>
                <a:latin typeface="Segoe UI"/>
              </a:rPr>
              <a:t>24/04/2019</a:t>
            </a:fld>
            <a:endParaRPr b="0" lang="en-GB" sz="1200" spc="-1" strike="noStrike">
              <a:latin typeface="Times New Roman"/>
            </a:endParaRPr>
          </a:p>
        </p:txBody>
      </p:sp>
      <p:sp>
        <p:nvSpPr>
          <p:cNvPr id="478" name="TextShape 6"/>
          <p:cNvSpPr txBox="1"/>
          <p:nvPr/>
        </p:nvSpPr>
        <p:spPr>
          <a:xfrm>
            <a:off x="8610480" y="6492960"/>
            <a:ext cx="2742840" cy="364680"/>
          </a:xfrm>
          <a:prstGeom prst="rect">
            <a:avLst/>
          </a:prstGeom>
          <a:noFill/>
          <a:ln>
            <a:noFill/>
          </a:ln>
        </p:spPr>
        <p:txBody>
          <a:bodyPr anchor="ctr">
            <a:noAutofit/>
          </a:bodyPr>
          <a:p>
            <a:pPr algn="r">
              <a:lnSpc>
                <a:spcPct val="100000"/>
              </a:lnSpc>
            </a:pPr>
            <a:fld id="{B0FEC16D-0397-4408-91BE-C53738487EDC}" type="slidenum">
              <a:rPr b="0" lang="en-GB" sz="1200" spc="-1" strike="noStrike">
                <a:solidFill>
                  <a:srgbClr val="8b8b8b"/>
                </a:solidFill>
                <a:latin typeface="Segoe UI"/>
              </a:rPr>
              <a:t>&lt;number&gt;</a:t>
            </a:fld>
            <a:endParaRPr b="0" lang="en-GB" sz="1200" spc="-1" strike="noStrike">
              <a:latin typeface="Times New Roman"/>
            </a:endParaRPr>
          </a:p>
        </p:txBody>
      </p:sp>
      <p:sp>
        <p:nvSpPr>
          <p:cNvPr id="479" name="CustomShape 7"/>
          <p:cNvSpPr/>
          <p:nvPr/>
        </p:nvSpPr>
        <p:spPr>
          <a:xfrm>
            <a:off x="723960" y="1419120"/>
            <a:ext cx="2341080" cy="4852800"/>
          </a:xfrm>
          <a:custGeom>
            <a:avLst/>
            <a:gdLst/>
            <a:ahLst/>
            <a:rect l="l" t="t" r="r" b="b"/>
            <a:pathLst>
              <a:path w="415" h="864">
                <a:moveTo>
                  <a:pt x="290" y="660"/>
                </a:moveTo>
                <a:cubicBezTo>
                  <a:pt x="268" y="663"/>
                  <a:pt x="245" y="654"/>
                  <a:pt x="230" y="637"/>
                </a:cubicBezTo>
                <a:cubicBezTo>
                  <a:pt x="223" y="629"/>
                  <a:pt x="223" y="629"/>
                  <a:pt x="223" y="629"/>
                </a:cubicBezTo>
                <a:cubicBezTo>
                  <a:pt x="207" y="612"/>
                  <a:pt x="201" y="588"/>
                  <a:pt x="206" y="565"/>
                </a:cubicBezTo>
                <a:cubicBezTo>
                  <a:pt x="206" y="564"/>
                  <a:pt x="206" y="564"/>
                  <a:pt x="206" y="564"/>
                </a:cubicBezTo>
                <a:cubicBezTo>
                  <a:pt x="206" y="563"/>
                  <a:pt x="206" y="562"/>
                  <a:pt x="206" y="561"/>
                </a:cubicBezTo>
                <a:cubicBezTo>
                  <a:pt x="208" y="552"/>
                  <a:pt x="209" y="543"/>
                  <a:pt x="208" y="534"/>
                </a:cubicBezTo>
                <a:cubicBezTo>
                  <a:pt x="208" y="530"/>
                  <a:pt x="207" y="525"/>
                  <a:pt x="206" y="520"/>
                </a:cubicBezTo>
                <a:cubicBezTo>
                  <a:pt x="201" y="496"/>
                  <a:pt x="208" y="473"/>
                  <a:pt x="223" y="456"/>
                </a:cubicBezTo>
                <a:cubicBezTo>
                  <a:pt x="230" y="448"/>
                  <a:pt x="230" y="448"/>
                  <a:pt x="230" y="448"/>
                </a:cubicBezTo>
                <a:cubicBezTo>
                  <a:pt x="245" y="432"/>
                  <a:pt x="265" y="424"/>
                  <a:pt x="286" y="425"/>
                </a:cubicBezTo>
                <a:cubicBezTo>
                  <a:pt x="286" y="425"/>
                  <a:pt x="286" y="425"/>
                  <a:pt x="286" y="425"/>
                </a:cubicBezTo>
                <a:cubicBezTo>
                  <a:pt x="319" y="430"/>
                  <a:pt x="353" y="419"/>
                  <a:pt x="376" y="395"/>
                </a:cubicBezTo>
                <a:cubicBezTo>
                  <a:pt x="391" y="381"/>
                  <a:pt x="400" y="362"/>
                  <a:pt x="404" y="341"/>
                </a:cubicBezTo>
                <a:cubicBezTo>
                  <a:pt x="404" y="341"/>
                  <a:pt x="404" y="341"/>
                  <a:pt x="404" y="341"/>
                </a:cubicBezTo>
                <a:cubicBezTo>
                  <a:pt x="404" y="338"/>
                  <a:pt x="405" y="336"/>
                  <a:pt x="405" y="333"/>
                </a:cubicBezTo>
                <a:cubicBezTo>
                  <a:pt x="405" y="333"/>
                  <a:pt x="405" y="332"/>
                  <a:pt x="405" y="332"/>
                </a:cubicBezTo>
                <a:cubicBezTo>
                  <a:pt x="405" y="329"/>
                  <a:pt x="405" y="329"/>
                  <a:pt x="405" y="329"/>
                </a:cubicBezTo>
                <a:cubicBezTo>
                  <a:pt x="405" y="327"/>
                  <a:pt x="405" y="325"/>
                  <a:pt x="405" y="323"/>
                </a:cubicBezTo>
                <a:cubicBezTo>
                  <a:pt x="405" y="321"/>
                  <a:pt x="405" y="321"/>
                  <a:pt x="405" y="321"/>
                </a:cubicBezTo>
                <a:cubicBezTo>
                  <a:pt x="405" y="318"/>
                  <a:pt x="405" y="316"/>
                  <a:pt x="405" y="313"/>
                </a:cubicBezTo>
                <a:cubicBezTo>
                  <a:pt x="399" y="257"/>
                  <a:pt x="351" y="217"/>
                  <a:pt x="295" y="221"/>
                </a:cubicBezTo>
                <a:cubicBezTo>
                  <a:pt x="292" y="222"/>
                  <a:pt x="288" y="222"/>
                  <a:pt x="285" y="223"/>
                </a:cubicBezTo>
                <a:cubicBezTo>
                  <a:pt x="285" y="223"/>
                  <a:pt x="285" y="223"/>
                  <a:pt x="285" y="223"/>
                </a:cubicBezTo>
                <a:cubicBezTo>
                  <a:pt x="264" y="224"/>
                  <a:pt x="244" y="215"/>
                  <a:pt x="230" y="199"/>
                </a:cubicBezTo>
                <a:cubicBezTo>
                  <a:pt x="223" y="192"/>
                  <a:pt x="223" y="192"/>
                  <a:pt x="223" y="192"/>
                </a:cubicBezTo>
                <a:cubicBezTo>
                  <a:pt x="207" y="174"/>
                  <a:pt x="201" y="150"/>
                  <a:pt x="206" y="128"/>
                </a:cubicBezTo>
                <a:cubicBezTo>
                  <a:pt x="208" y="117"/>
                  <a:pt x="209" y="107"/>
                  <a:pt x="208" y="96"/>
                </a:cubicBezTo>
                <a:cubicBezTo>
                  <a:pt x="204" y="47"/>
                  <a:pt x="164" y="6"/>
                  <a:pt x="114" y="3"/>
                </a:cubicBezTo>
                <a:cubicBezTo>
                  <a:pt x="84" y="0"/>
                  <a:pt x="55" y="11"/>
                  <a:pt x="33" y="32"/>
                </a:cubicBezTo>
                <a:cubicBezTo>
                  <a:pt x="12" y="53"/>
                  <a:pt x="1" y="83"/>
                  <a:pt x="4" y="113"/>
                </a:cubicBezTo>
                <a:cubicBezTo>
                  <a:pt x="7" y="162"/>
                  <a:pt x="47" y="202"/>
                  <a:pt x="96" y="207"/>
                </a:cubicBezTo>
                <a:cubicBezTo>
                  <a:pt x="104" y="207"/>
                  <a:pt x="111" y="207"/>
                  <a:pt x="118" y="206"/>
                </a:cubicBezTo>
                <a:cubicBezTo>
                  <a:pt x="141" y="204"/>
                  <a:pt x="163" y="212"/>
                  <a:pt x="178" y="229"/>
                </a:cubicBezTo>
                <a:cubicBezTo>
                  <a:pt x="186" y="237"/>
                  <a:pt x="186" y="237"/>
                  <a:pt x="186" y="237"/>
                </a:cubicBezTo>
                <a:cubicBezTo>
                  <a:pt x="201" y="254"/>
                  <a:pt x="207" y="277"/>
                  <a:pt x="203" y="301"/>
                </a:cubicBezTo>
                <a:cubicBezTo>
                  <a:pt x="202" y="306"/>
                  <a:pt x="201" y="311"/>
                  <a:pt x="201" y="315"/>
                </a:cubicBezTo>
                <a:cubicBezTo>
                  <a:pt x="200" y="324"/>
                  <a:pt x="201" y="333"/>
                  <a:pt x="202" y="342"/>
                </a:cubicBezTo>
                <a:cubicBezTo>
                  <a:pt x="203" y="343"/>
                  <a:pt x="203" y="344"/>
                  <a:pt x="203" y="345"/>
                </a:cubicBezTo>
                <a:cubicBezTo>
                  <a:pt x="203" y="346"/>
                  <a:pt x="203" y="346"/>
                  <a:pt x="203" y="346"/>
                </a:cubicBezTo>
                <a:cubicBezTo>
                  <a:pt x="208" y="369"/>
                  <a:pt x="202" y="393"/>
                  <a:pt x="186" y="410"/>
                </a:cubicBezTo>
                <a:cubicBezTo>
                  <a:pt x="179" y="418"/>
                  <a:pt x="179" y="418"/>
                  <a:pt x="179" y="418"/>
                </a:cubicBezTo>
                <a:cubicBezTo>
                  <a:pt x="165" y="434"/>
                  <a:pt x="145" y="442"/>
                  <a:pt x="124" y="441"/>
                </a:cubicBezTo>
                <a:cubicBezTo>
                  <a:pt x="124" y="441"/>
                  <a:pt x="124" y="441"/>
                  <a:pt x="124" y="441"/>
                </a:cubicBezTo>
                <a:cubicBezTo>
                  <a:pt x="120" y="441"/>
                  <a:pt x="117" y="440"/>
                  <a:pt x="114" y="440"/>
                </a:cubicBezTo>
                <a:cubicBezTo>
                  <a:pt x="58" y="436"/>
                  <a:pt x="10" y="476"/>
                  <a:pt x="4" y="532"/>
                </a:cubicBezTo>
                <a:cubicBezTo>
                  <a:pt x="4" y="534"/>
                  <a:pt x="3" y="537"/>
                  <a:pt x="3" y="540"/>
                </a:cubicBezTo>
                <a:cubicBezTo>
                  <a:pt x="3" y="542"/>
                  <a:pt x="3" y="542"/>
                  <a:pt x="3" y="542"/>
                </a:cubicBezTo>
                <a:cubicBezTo>
                  <a:pt x="3" y="544"/>
                  <a:pt x="3" y="546"/>
                  <a:pt x="4" y="548"/>
                </a:cubicBezTo>
                <a:cubicBezTo>
                  <a:pt x="4" y="551"/>
                  <a:pt x="4" y="551"/>
                  <a:pt x="4" y="551"/>
                </a:cubicBezTo>
                <a:cubicBezTo>
                  <a:pt x="4" y="551"/>
                  <a:pt x="4" y="552"/>
                  <a:pt x="4" y="552"/>
                </a:cubicBezTo>
                <a:cubicBezTo>
                  <a:pt x="4" y="554"/>
                  <a:pt x="4" y="557"/>
                  <a:pt x="5" y="559"/>
                </a:cubicBezTo>
                <a:cubicBezTo>
                  <a:pt x="0" y="561"/>
                  <a:pt x="0" y="561"/>
                  <a:pt x="0" y="561"/>
                </a:cubicBezTo>
                <a:cubicBezTo>
                  <a:pt x="5" y="560"/>
                  <a:pt x="5" y="560"/>
                  <a:pt x="5" y="560"/>
                </a:cubicBezTo>
                <a:cubicBezTo>
                  <a:pt x="8" y="581"/>
                  <a:pt x="18" y="599"/>
                  <a:pt x="32" y="614"/>
                </a:cubicBezTo>
                <a:cubicBezTo>
                  <a:pt x="56" y="638"/>
                  <a:pt x="90" y="649"/>
                  <a:pt x="123" y="644"/>
                </a:cubicBezTo>
                <a:cubicBezTo>
                  <a:pt x="123" y="644"/>
                  <a:pt x="123" y="644"/>
                  <a:pt x="123" y="644"/>
                </a:cubicBezTo>
                <a:cubicBezTo>
                  <a:pt x="124" y="644"/>
                  <a:pt x="126" y="644"/>
                  <a:pt x="127" y="644"/>
                </a:cubicBezTo>
                <a:cubicBezTo>
                  <a:pt x="146" y="644"/>
                  <a:pt x="165" y="652"/>
                  <a:pt x="178" y="666"/>
                </a:cubicBezTo>
                <a:cubicBezTo>
                  <a:pt x="186" y="675"/>
                  <a:pt x="186" y="675"/>
                  <a:pt x="186" y="675"/>
                </a:cubicBezTo>
                <a:cubicBezTo>
                  <a:pt x="202" y="692"/>
                  <a:pt x="208" y="716"/>
                  <a:pt x="203" y="740"/>
                </a:cubicBezTo>
                <a:cubicBezTo>
                  <a:pt x="196" y="772"/>
                  <a:pt x="205" y="806"/>
                  <a:pt x="227" y="830"/>
                </a:cubicBezTo>
                <a:cubicBezTo>
                  <a:pt x="246" y="851"/>
                  <a:pt x="272" y="863"/>
                  <a:pt x="301" y="864"/>
                </a:cubicBezTo>
                <a:cubicBezTo>
                  <a:pt x="329" y="864"/>
                  <a:pt x="356" y="854"/>
                  <a:pt x="376" y="833"/>
                </a:cubicBezTo>
                <a:cubicBezTo>
                  <a:pt x="411" y="797"/>
                  <a:pt x="415" y="740"/>
                  <a:pt x="385" y="700"/>
                </a:cubicBezTo>
                <a:cubicBezTo>
                  <a:pt x="363" y="671"/>
                  <a:pt x="327" y="655"/>
                  <a:pt x="290" y="660"/>
                </a:cubicBezTo>
                <a:close/>
              </a:path>
            </a:pathLst>
          </a:custGeom>
          <a:solidFill>
            <a:schemeClr val="bg2">
              <a:lumMod val="90000"/>
            </a:schemeClr>
          </a:solidFill>
          <a:ln>
            <a:noFill/>
          </a:ln>
        </p:spPr>
        <p:style>
          <a:lnRef idx="0"/>
          <a:fillRef idx="0"/>
          <a:effectRef idx="0"/>
          <a:fontRef idx="minor"/>
        </p:style>
      </p:sp>
      <p:sp>
        <p:nvSpPr>
          <p:cNvPr id="480" name="CustomShape 8"/>
          <p:cNvSpPr/>
          <p:nvPr/>
        </p:nvSpPr>
        <p:spPr>
          <a:xfrm>
            <a:off x="903240" y="1587600"/>
            <a:ext cx="818640" cy="813960"/>
          </a:xfrm>
          <a:prstGeom prst="ellipse">
            <a:avLst/>
          </a:prstGeom>
          <a:solidFill>
            <a:srgbClr val="ffffff"/>
          </a:solidFill>
          <a:ln>
            <a:noFill/>
          </a:ln>
        </p:spPr>
        <p:style>
          <a:lnRef idx="0"/>
          <a:fillRef idx="0"/>
          <a:effectRef idx="0"/>
          <a:fontRef idx="minor"/>
        </p:style>
      </p:sp>
      <p:sp>
        <p:nvSpPr>
          <p:cNvPr id="481" name="CustomShape 9"/>
          <p:cNvSpPr/>
          <p:nvPr/>
        </p:nvSpPr>
        <p:spPr>
          <a:xfrm>
            <a:off x="903240" y="4070520"/>
            <a:ext cx="818640" cy="807840"/>
          </a:xfrm>
          <a:prstGeom prst="ellipse">
            <a:avLst/>
          </a:prstGeom>
          <a:solidFill>
            <a:srgbClr val="ffffff"/>
          </a:solidFill>
          <a:ln>
            <a:noFill/>
          </a:ln>
        </p:spPr>
        <p:style>
          <a:lnRef idx="0"/>
          <a:fillRef idx="0"/>
          <a:effectRef idx="0"/>
          <a:fontRef idx="minor"/>
        </p:style>
      </p:sp>
      <p:sp>
        <p:nvSpPr>
          <p:cNvPr id="482" name="CustomShape 10"/>
          <p:cNvSpPr/>
          <p:nvPr/>
        </p:nvSpPr>
        <p:spPr>
          <a:xfrm>
            <a:off x="2031840" y="2828880"/>
            <a:ext cx="812520" cy="807840"/>
          </a:xfrm>
          <a:prstGeom prst="ellipse">
            <a:avLst/>
          </a:prstGeom>
          <a:solidFill>
            <a:srgbClr val="ffffff"/>
          </a:solidFill>
          <a:ln>
            <a:noFill/>
          </a:ln>
        </p:spPr>
        <p:style>
          <a:lnRef idx="0"/>
          <a:fillRef idx="0"/>
          <a:effectRef idx="0"/>
          <a:fontRef idx="minor"/>
        </p:style>
      </p:sp>
      <p:sp>
        <p:nvSpPr>
          <p:cNvPr id="483" name="CustomShape 11"/>
          <p:cNvSpPr/>
          <p:nvPr/>
        </p:nvSpPr>
        <p:spPr>
          <a:xfrm>
            <a:off x="2031840" y="5300640"/>
            <a:ext cx="812520" cy="813960"/>
          </a:xfrm>
          <a:prstGeom prst="ellipse">
            <a:avLst/>
          </a:prstGeom>
          <a:solidFill>
            <a:srgbClr val="ffffff"/>
          </a:solidFill>
          <a:ln>
            <a:noFill/>
          </a:ln>
        </p:spPr>
        <p:style>
          <a:lnRef idx="0"/>
          <a:fillRef idx="0"/>
          <a:effectRef idx="0"/>
          <a:fontRef idx="minor"/>
        </p:style>
      </p:sp>
      <p:sp>
        <p:nvSpPr>
          <p:cNvPr id="484" name="CustomShape 12"/>
          <p:cNvSpPr/>
          <p:nvPr/>
        </p:nvSpPr>
        <p:spPr>
          <a:xfrm>
            <a:off x="717480" y="1395360"/>
            <a:ext cx="1196640" cy="1196640"/>
          </a:xfrm>
          <a:custGeom>
            <a:avLst/>
            <a:gdLst/>
            <a:ahLst/>
            <a:rect l="l" t="t" r="r" b="b"/>
            <a:pathLst>
              <a:path w="212" h="213">
                <a:moveTo>
                  <a:pt x="106" y="213"/>
                </a:moveTo>
                <a:cubicBezTo>
                  <a:pt x="47" y="213"/>
                  <a:pt x="0" y="165"/>
                  <a:pt x="0" y="106"/>
                </a:cubicBezTo>
                <a:cubicBezTo>
                  <a:pt x="0" y="48"/>
                  <a:pt x="47" y="0"/>
                  <a:pt x="106" y="0"/>
                </a:cubicBezTo>
                <a:cubicBezTo>
                  <a:pt x="164" y="0"/>
                  <a:pt x="212" y="48"/>
                  <a:pt x="212" y="106"/>
                </a:cubicBezTo>
                <a:cubicBezTo>
                  <a:pt x="212" y="165"/>
                  <a:pt x="164" y="213"/>
                  <a:pt x="106" y="213"/>
                </a:cubicBezTo>
                <a:close/>
                <a:moveTo>
                  <a:pt x="106" y="12"/>
                </a:moveTo>
                <a:cubicBezTo>
                  <a:pt x="54" y="12"/>
                  <a:pt x="12" y="54"/>
                  <a:pt x="12" y="106"/>
                </a:cubicBezTo>
                <a:cubicBezTo>
                  <a:pt x="12" y="158"/>
                  <a:pt x="54" y="201"/>
                  <a:pt x="106" y="201"/>
                </a:cubicBezTo>
                <a:cubicBezTo>
                  <a:pt x="158" y="201"/>
                  <a:pt x="200" y="158"/>
                  <a:pt x="200" y="106"/>
                </a:cubicBezTo>
                <a:cubicBezTo>
                  <a:pt x="200" y="54"/>
                  <a:pt x="158" y="12"/>
                  <a:pt x="106" y="12"/>
                </a:cubicBezTo>
                <a:close/>
              </a:path>
            </a:pathLst>
          </a:custGeom>
          <a:solidFill>
            <a:schemeClr val="accent1">
              <a:lumMod val="60000"/>
              <a:lumOff val="40000"/>
            </a:schemeClr>
          </a:solidFill>
          <a:ln>
            <a:noFill/>
          </a:ln>
          <a:effectLst>
            <a:outerShdw algn="t" blurRad="50800" dir="5400000" dist="38160" rotWithShape="0">
              <a:srgbClr val="000000">
                <a:alpha val="20000"/>
              </a:srgbClr>
            </a:outerShdw>
          </a:effectLst>
        </p:spPr>
        <p:style>
          <a:lnRef idx="0"/>
          <a:fillRef idx="0"/>
          <a:effectRef idx="0"/>
          <a:fontRef idx="minor"/>
        </p:style>
      </p:sp>
      <p:sp>
        <p:nvSpPr>
          <p:cNvPr id="485" name="CustomShape 13"/>
          <p:cNvSpPr/>
          <p:nvPr/>
        </p:nvSpPr>
        <p:spPr>
          <a:xfrm>
            <a:off x="1841400" y="2637000"/>
            <a:ext cx="1195200" cy="1190160"/>
          </a:xfrm>
          <a:custGeom>
            <a:avLst/>
            <a:gdLst/>
            <a:ahLst/>
            <a:rect l="l" t="t" r="r" b="b"/>
            <a:pathLst>
              <a:path w="212" h="212">
                <a:moveTo>
                  <a:pt x="106" y="212"/>
                </a:moveTo>
                <a:cubicBezTo>
                  <a:pt x="48" y="212"/>
                  <a:pt x="0" y="164"/>
                  <a:pt x="0" y="106"/>
                </a:cubicBezTo>
                <a:cubicBezTo>
                  <a:pt x="0" y="47"/>
                  <a:pt x="48" y="0"/>
                  <a:pt x="106" y="0"/>
                </a:cubicBezTo>
                <a:cubicBezTo>
                  <a:pt x="165" y="0"/>
                  <a:pt x="212" y="47"/>
                  <a:pt x="212" y="106"/>
                </a:cubicBezTo>
                <a:cubicBezTo>
                  <a:pt x="212" y="164"/>
                  <a:pt x="165" y="212"/>
                  <a:pt x="106" y="212"/>
                </a:cubicBezTo>
                <a:close/>
                <a:moveTo>
                  <a:pt x="106" y="12"/>
                </a:moveTo>
                <a:cubicBezTo>
                  <a:pt x="54" y="12"/>
                  <a:pt x="12" y="54"/>
                  <a:pt x="12" y="106"/>
                </a:cubicBezTo>
                <a:cubicBezTo>
                  <a:pt x="12" y="158"/>
                  <a:pt x="54" y="200"/>
                  <a:pt x="106" y="200"/>
                </a:cubicBezTo>
                <a:cubicBezTo>
                  <a:pt x="158" y="200"/>
                  <a:pt x="200" y="158"/>
                  <a:pt x="200" y="106"/>
                </a:cubicBezTo>
                <a:cubicBezTo>
                  <a:pt x="200" y="54"/>
                  <a:pt x="158" y="12"/>
                  <a:pt x="106" y="12"/>
                </a:cubicBezTo>
                <a:close/>
              </a:path>
            </a:pathLst>
          </a:custGeom>
          <a:solidFill>
            <a:schemeClr val="accent4">
              <a:lumMod val="60000"/>
              <a:lumOff val="40000"/>
            </a:schemeClr>
          </a:solidFill>
          <a:ln>
            <a:noFill/>
          </a:ln>
          <a:effectLst>
            <a:outerShdw algn="t" blurRad="50800" dir="5400000" dist="38160" rotWithShape="0">
              <a:srgbClr val="000000">
                <a:alpha val="20000"/>
              </a:srgbClr>
            </a:outerShdw>
          </a:effectLst>
        </p:spPr>
        <p:style>
          <a:lnRef idx="0"/>
          <a:fillRef idx="0"/>
          <a:effectRef idx="0"/>
          <a:fontRef idx="minor"/>
        </p:style>
      </p:sp>
      <p:sp>
        <p:nvSpPr>
          <p:cNvPr id="486" name="CustomShape 14"/>
          <p:cNvSpPr/>
          <p:nvPr/>
        </p:nvSpPr>
        <p:spPr>
          <a:xfrm>
            <a:off x="717480" y="3873600"/>
            <a:ext cx="1196640" cy="1190160"/>
          </a:xfrm>
          <a:custGeom>
            <a:avLst/>
            <a:gdLst/>
            <a:ahLst/>
            <a:rect l="l" t="t" r="r" b="b"/>
            <a:pathLst>
              <a:path w="212" h="212">
                <a:moveTo>
                  <a:pt x="106" y="212"/>
                </a:moveTo>
                <a:cubicBezTo>
                  <a:pt x="47" y="212"/>
                  <a:pt x="0" y="165"/>
                  <a:pt x="0" y="106"/>
                </a:cubicBezTo>
                <a:cubicBezTo>
                  <a:pt x="0" y="48"/>
                  <a:pt x="47" y="0"/>
                  <a:pt x="106" y="0"/>
                </a:cubicBezTo>
                <a:cubicBezTo>
                  <a:pt x="164" y="0"/>
                  <a:pt x="212" y="48"/>
                  <a:pt x="212" y="106"/>
                </a:cubicBezTo>
                <a:cubicBezTo>
                  <a:pt x="212" y="165"/>
                  <a:pt x="164" y="212"/>
                  <a:pt x="106" y="212"/>
                </a:cubicBezTo>
                <a:close/>
                <a:moveTo>
                  <a:pt x="106" y="12"/>
                </a:moveTo>
                <a:cubicBezTo>
                  <a:pt x="54" y="12"/>
                  <a:pt x="12" y="54"/>
                  <a:pt x="12" y="106"/>
                </a:cubicBezTo>
                <a:cubicBezTo>
                  <a:pt x="12" y="158"/>
                  <a:pt x="54" y="200"/>
                  <a:pt x="106" y="200"/>
                </a:cubicBezTo>
                <a:cubicBezTo>
                  <a:pt x="158" y="200"/>
                  <a:pt x="200" y="158"/>
                  <a:pt x="200" y="106"/>
                </a:cubicBezTo>
                <a:cubicBezTo>
                  <a:pt x="200" y="54"/>
                  <a:pt x="158" y="12"/>
                  <a:pt x="106" y="12"/>
                </a:cubicBezTo>
                <a:close/>
              </a:path>
            </a:pathLst>
          </a:custGeom>
          <a:solidFill>
            <a:schemeClr val="accent1">
              <a:lumMod val="60000"/>
              <a:lumOff val="40000"/>
            </a:schemeClr>
          </a:solidFill>
          <a:ln>
            <a:noFill/>
          </a:ln>
          <a:effectLst>
            <a:outerShdw algn="t" blurRad="50800" dir="5400000" dist="38160" rotWithShape="0">
              <a:srgbClr val="000000">
                <a:alpha val="20000"/>
              </a:srgbClr>
            </a:outerShdw>
          </a:effectLst>
        </p:spPr>
        <p:style>
          <a:lnRef idx="0"/>
          <a:fillRef idx="0"/>
          <a:effectRef idx="0"/>
          <a:fontRef idx="minor"/>
        </p:style>
      </p:sp>
      <p:sp>
        <p:nvSpPr>
          <p:cNvPr id="487" name="CustomShape 15"/>
          <p:cNvSpPr/>
          <p:nvPr/>
        </p:nvSpPr>
        <p:spPr>
          <a:xfrm>
            <a:off x="1841400" y="5108400"/>
            <a:ext cx="1195200" cy="1196640"/>
          </a:xfrm>
          <a:custGeom>
            <a:avLst/>
            <a:gdLst/>
            <a:ahLst/>
            <a:rect l="l" t="t" r="r" b="b"/>
            <a:pathLst>
              <a:path w="212" h="213">
                <a:moveTo>
                  <a:pt x="106" y="213"/>
                </a:moveTo>
                <a:cubicBezTo>
                  <a:pt x="48" y="213"/>
                  <a:pt x="0" y="165"/>
                  <a:pt x="0" y="107"/>
                </a:cubicBezTo>
                <a:cubicBezTo>
                  <a:pt x="0" y="48"/>
                  <a:pt x="48" y="0"/>
                  <a:pt x="106" y="0"/>
                </a:cubicBezTo>
                <a:cubicBezTo>
                  <a:pt x="165" y="0"/>
                  <a:pt x="212" y="48"/>
                  <a:pt x="212" y="107"/>
                </a:cubicBezTo>
                <a:cubicBezTo>
                  <a:pt x="212" y="165"/>
                  <a:pt x="165" y="213"/>
                  <a:pt x="106" y="213"/>
                </a:cubicBezTo>
                <a:close/>
                <a:moveTo>
                  <a:pt x="106" y="12"/>
                </a:moveTo>
                <a:cubicBezTo>
                  <a:pt x="54" y="12"/>
                  <a:pt x="12" y="55"/>
                  <a:pt x="12" y="107"/>
                </a:cubicBezTo>
                <a:cubicBezTo>
                  <a:pt x="12" y="158"/>
                  <a:pt x="54" y="201"/>
                  <a:pt x="106" y="201"/>
                </a:cubicBezTo>
                <a:cubicBezTo>
                  <a:pt x="158" y="201"/>
                  <a:pt x="200" y="158"/>
                  <a:pt x="200" y="107"/>
                </a:cubicBezTo>
                <a:cubicBezTo>
                  <a:pt x="200" y="55"/>
                  <a:pt x="158" y="12"/>
                  <a:pt x="106" y="12"/>
                </a:cubicBezTo>
                <a:close/>
              </a:path>
            </a:pathLst>
          </a:custGeom>
          <a:solidFill>
            <a:schemeClr val="accent4">
              <a:lumMod val="60000"/>
              <a:lumOff val="40000"/>
            </a:schemeClr>
          </a:solidFill>
          <a:ln>
            <a:noFill/>
          </a:ln>
          <a:effectLst>
            <a:outerShdw algn="t" blurRad="50800" dir="5400000" dist="38160" rotWithShape="0">
              <a:srgbClr val="000000">
                <a:alpha val="20000"/>
              </a:srgbClr>
            </a:outerShdw>
          </a:effectLst>
        </p:spPr>
        <p:style>
          <a:lnRef idx="0"/>
          <a:fillRef idx="0"/>
          <a:effectRef idx="0"/>
          <a:fontRef idx="minor"/>
        </p:style>
      </p:sp>
      <p:sp>
        <p:nvSpPr>
          <p:cNvPr id="488" name="CustomShape 16"/>
          <p:cNvSpPr/>
          <p:nvPr/>
        </p:nvSpPr>
        <p:spPr>
          <a:xfrm>
            <a:off x="975600" y="1653480"/>
            <a:ext cx="680400" cy="680400"/>
          </a:xfrm>
          <a:prstGeom prst="ellipse">
            <a:avLst/>
          </a:prstGeom>
          <a:solidFill>
            <a:schemeClr val="accent1"/>
          </a:solidFill>
          <a:ln>
            <a:no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89" name="CustomShape 17"/>
          <p:cNvSpPr/>
          <p:nvPr/>
        </p:nvSpPr>
        <p:spPr>
          <a:xfrm>
            <a:off x="975600" y="4131360"/>
            <a:ext cx="680400" cy="680400"/>
          </a:xfrm>
          <a:prstGeom prst="ellipse">
            <a:avLst/>
          </a:prstGeom>
          <a:solidFill>
            <a:schemeClr val="accent1"/>
          </a:solidFill>
          <a:ln>
            <a:no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90" name="CustomShape 18"/>
          <p:cNvSpPr/>
          <p:nvPr/>
        </p:nvSpPr>
        <p:spPr>
          <a:xfrm>
            <a:off x="2098800" y="2891520"/>
            <a:ext cx="680400" cy="680400"/>
          </a:xfrm>
          <a:prstGeom prst="ellipse">
            <a:avLst/>
          </a:prstGeom>
          <a:solidFill>
            <a:schemeClr val="accent4"/>
          </a:solidFill>
          <a:ln>
            <a:no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91" name="CustomShape 19"/>
          <p:cNvSpPr/>
          <p:nvPr/>
        </p:nvSpPr>
        <p:spPr>
          <a:xfrm>
            <a:off x="2098800" y="5369400"/>
            <a:ext cx="680400" cy="680400"/>
          </a:xfrm>
          <a:prstGeom prst="ellipse">
            <a:avLst/>
          </a:prstGeom>
          <a:solidFill>
            <a:schemeClr val="accent4"/>
          </a:solidFill>
          <a:ln>
            <a:noFill/>
          </a:ln>
          <a:effectLst>
            <a:outerShdw algn="t" blurRad="50800" dir="5400000" dist="38160"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492" name="CustomShape 20"/>
          <p:cNvSpPr/>
          <p:nvPr/>
        </p:nvSpPr>
        <p:spPr>
          <a:xfrm>
            <a:off x="2093760" y="1801800"/>
            <a:ext cx="5789160" cy="383760"/>
          </a:xfrm>
          <a:prstGeom prst="rect">
            <a:avLst/>
          </a:prstGeom>
          <a:noFill/>
          <a:ln>
            <a:noFill/>
          </a:ln>
        </p:spPr>
        <p:style>
          <a:lnRef idx="0"/>
          <a:fillRef idx="0"/>
          <a:effectRef idx="0"/>
          <a:fontRef idx="minor"/>
        </p:style>
        <p:txBody>
          <a:bodyPr lIns="0" rIns="0" tIns="0" bIns="0" anchor="ctr">
            <a:spAutoFit/>
          </a:bodyPr>
          <a:p>
            <a:pPr>
              <a:lnSpc>
                <a:spcPct val="90000"/>
              </a:lnSpc>
            </a:pPr>
            <a:r>
              <a:rPr b="0" lang="en-GB" sz="1400" spc="-1" strike="noStrike">
                <a:solidFill>
                  <a:srgbClr val="404040"/>
                </a:solidFill>
                <a:latin typeface="Segoe UI"/>
              </a:rPr>
              <a:t>Lorem ipsum dolor sit amet, consectetur adipiscing elit, sed do eiusmod tempor incididunt ut labore et dolore magna aliqua. </a:t>
            </a:r>
            <a:endParaRPr b="0" lang="en-GB" sz="1400" spc="-1" strike="noStrike">
              <a:latin typeface="Arial"/>
            </a:endParaRPr>
          </a:p>
        </p:txBody>
      </p:sp>
      <p:sp>
        <p:nvSpPr>
          <p:cNvPr id="493" name="CustomShape 21"/>
          <p:cNvSpPr/>
          <p:nvPr/>
        </p:nvSpPr>
        <p:spPr>
          <a:xfrm>
            <a:off x="3255840" y="3040200"/>
            <a:ext cx="5789160" cy="383760"/>
          </a:xfrm>
          <a:prstGeom prst="rect">
            <a:avLst/>
          </a:prstGeom>
          <a:noFill/>
          <a:ln>
            <a:noFill/>
          </a:ln>
        </p:spPr>
        <p:style>
          <a:lnRef idx="0"/>
          <a:fillRef idx="0"/>
          <a:effectRef idx="0"/>
          <a:fontRef idx="minor"/>
        </p:style>
        <p:txBody>
          <a:bodyPr lIns="0" rIns="0" tIns="0" bIns="0" anchor="ctr">
            <a:spAutoFit/>
          </a:bodyPr>
          <a:p>
            <a:pPr>
              <a:lnSpc>
                <a:spcPct val="90000"/>
              </a:lnSpc>
            </a:pPr>
            <a:r>
              <a:rPr b="0" lang="en-GB" sz="1400" spc="-1" strike="noStrike">
                <a:solidFill>
                  <a:srgbClr val="404040"/>
                </a:solidFill>
                <a:latin typeface="Segoe UI"/>
              </a:rPr>
              <a:t>Lorem ipsum dolor sit amet, consectetur adipiscing elit, sed do eiusmod tempor incididunt ut labore et dolore magna aliqua. </a:t>
            </a:r>
            <a:endParaRPr b="0" lang="en-GB" sz="1400" spc="-1" strike="noStrike">
              <a:latin typeface="Arial"/>
            </a:endParaRPr>
          </a:p>
        </p:txBody>
      </p:sp>
      <p:sp>
        <p:nvSpPr>
          <p:cNvPr id="494" name="CustomShape 22"/>
          <p:cNvSpPr/>
          <p:nvPr/>
        </p:nvSpPr>
        <p:spPr>
          <a:xfrm>
            <a:off x="8294760" y="1253520"/>
            <a:ext cx="1744200" cy="1480320"/>
          </a:xfrm>
          <a:prstGeom prst="rect">
            <a:avLst/>
          </a:prstGeom>
          <a:noFill/>
          <a:ln>
            <a:noFill/>
          </a:ln>
        </p:spPr>
        <p:style>
          <a:lnRef idx="0"/>
          <a:fillRef idx="0"/>
          <a:effectRef idx="0"/>
          <a:fontRef idx="minor"/>
        </p:style>
        <p:txBody>
          <a:bodyPr lIns="0" rIns="0" tIns="0" bIns="0" anchor="ctr">
            <a:spAutoFit/>
          </a:bodyPr>
          <a:p>
            <a:pPr algn="ctr">
              <a:lnSpc>
                <a:spcPct val="90000"/>
              </a:lnSpc>
            </a:pPr>
            <a:r>
              <a:rPr b="1" lang="en-GB" sz="5400" spc="-1" strike="noStrike">
                <a:solidFill>
                  <a:srgbClr val="4472c4"/>
                </a:solidFill>
                <a:latin typeface="Century Gothic"/>
              </a:rPr>
              <a:t>2017</a:t>
            </a:r>
            <a:endParaRPr b="0" lang="en-GB" sz="5400" spc="-1" strike="noStrike">
              <a:latin typeface="Arial"/>
            </a:endParaRPr>
          </a:p>
        </p:txBody>
      </p:sp>
      <p:sp>
        <p:nvSpPr>
          <p:cNvPr id="495" name="CustomShape 23"/>
          <p:cNvSpPr/>
          <p:nvPr/>
        </p:nvSpPr>
        <p:spPr>
          <a:xfrm>
            <a:off x="9456840" y="2491560"/>
            <a:ext cx="1744200" cy="1480320"/>
          </a:xfrm>
          <a:prstGeom prst="rect">
            <a:avLst/>
          </a:prstGeom>
          <a:noFill/>
          <a:ln>
            <a:noFill/>
          </a:ln>
        </p:spPr>
        <p:style>
          <a:lnRef idx="0"/>
          <a:fillRef idx="0"/>
          <a:effectRef idx="0"/>
          <a:fontRef idx="minor"/>
        </p:style>
        <p:txBody>
          <a:bodyPr lIns="0" rIns="0" tIns="0" bIns="0" anchor="ctr">
            <a:spAutoFit/>
          </a:bodyPr>
          <a:p>
            <a:pPr algn="ctr">
              <a:lnSpc>
                <a:spcPct val="90000"/>
              </a:lnSpc>
            </a:pPr>
            <a:r>
              <a:rPr b="1" lang="en-GB" sz="5400" spc="-1" strike="noStrike">
                <a:solidFill>
                  <a:srgbClr val="ffc000"/>
                </a:solidFill>
                <a:latin typeface="Century Gothic"/>
              </a:rPr>
              <a:t>2018</a:t>
            </a:r>
            <a:endParaRPr b="0" lang="en-GB" sz="5400" spc="-1" strike="noStrike">
              <a:latin typeface="Arial"/>
            </a:endParaRPr>
          </a:p>
        </p:txBody>
      </p:sp>
      <p:sp>
        <p:nvSpPr>
          <p:cNvPr id="496" name="CustomShape 24"/>
          <p:cNvSpPr/>
          <p:nvPr/>
        </p:nvSpPr>
        <p:spPr>
          <a:xfrm>
            <a:off x="3255840" y="5518080"/>
            <a:ext cx="5789160" cy="383760"/>
          </a:xfrm>
          <a:prstGeom prst="rect">
            <a:avLst/>
          </a:prstGeom>
          <a:noFill/>
          <a:ln>
            <a:noFill/>
          </a:ln>
        </p:spPr>
        <p:style>
          <a:lnRef idx="0"/>
          <a:fillRef idx="0"/>
          <a:effectRef idx="0"/>
          <a:fontRef idx="minor"/>
        </p:style>
        <p:txBody>
          <a:bodyPr lIns="0" rIns="0" tIns="0" bIns="0" anchor="ctr">
            <a:spAutoFit/>
          </a:bodyPr>
          <a:p>
            <a:pPr>
              <a:lnSpc>
                <a:spcPct val="90000"/>
              </a:lnSpc>
            </a:pPr>
            <a:r>
              <a:rPr b="0" lang="en-GB" sz="1400" spc="-1" strike="noStrike">
                <a:solidFill>
                  <a:srgbClr val="404040"/>
                </a:solidFill>
                <a:latin typeface="Segoe UI"/>
              </a:rPr>
              <a:t>Lorem ipsum dolor sit amet, consectetur adipiscing elit, sed do eiusmod tempor incididunt ut labore et dolore magna aliqua. </a:t>
            </a:r>
            <a:endParaRPr b="0" lang="en-GB" sz="1400" spc="-1" strike="noStrike">
              <a:latin typeface="Arial"/>
            </a:endParaRPr>
          </a:p>
        </p:txBody>
      </p:sp>
      <p:sp>
        <p:nvSpPr>
          <p:cNvPr id="497" name="CustomShape 25"/>
          <p:cNvSpPr/>
          <p:nvPr/>
        </p:nvSpPr>
        <p:spPr>
          <a:xfrm>
            <a:off x="2093760" y="4279680"/>
            <a:ext cx="5789160" cy="383760"/>
          </a:xfrm>
          <a:prstGeom prst="rect">
            <a:avLst/>
          </a:prstGeom>
          <a:noFill/>
          <a:ln>
            <a:noFill/>
          </a:ln>
        </p:spPr>
        <p:style>
          <a:lnRef idx="0"/>
          <a:fillRef idx="0"/>
          <a:effectRef idx="0"/>
          <a:fontRef idx="minor"/>
        </p:style>
        <p:txBody>
          <a:bodyPr lIns="0" rIns="0" tIns="0" bIns="0" anchor="ctr">
            <a:spAutoFit/>
          </a:bodyPr>
          <a:p>
            <a:pPr>
              <a:lnSpc>
                <a:spcPct val="90000"/>
              </a:lnSpc>
            </a:pPr>
            <a:r>
              <a:rPr b="0" lang="en-GB" sz="1400" spc="-1" strike="noStrike">
                <a:solidFill>
                  <a:srgbClr val="404040"/>
                </a:solidFill>
                <a:latin typeface="Segoe UI"/>
              </a:rPr>
              <a:t>Lorem ipsum dolor sit amet, consectetur adipiscing elit, sed do eiusmod tempor incididunt ut labore et dolore magna aliqua. </a:t>
            </a:r>
            <a:endParaRPr b="0" lang="en-GB" sz="1400" spc="-1" strike="noStrike">
              <a:latin typeface="Arial"/>
            </a:endParaRPr>
          </a:p>
        </p:txBody>
      </p:sp>
      <p:sp>
        <p:nvSpPr>
          <p:cNvPr id="498" name="CustomShape 26"/>
          <p:cNvSpPr/>
          <p:nvPr/>
        </p:nvSpPr>
        <p:spPr>
          <a:xfrm>
            <a:off x="8294760" y="3731400"/>
            <a:ext cx="1744200" cy="1480320"/>
          </a:xfrm>
          <a:prstGeom prst="rect">
            <a:avLst/>
          </a:prstGeom>
          <a:noFill/>
          <a:ln>
            <a:noFill/>
          </a:ln>
        </p:spPr>
        <p:style>
          <a:lnRef idx="0"/>
          <a:fillRef idx="0"/>
          <a:effectRef idx="0"/>
          <a:fontRef idx="minor"/>
        </p:style>
        <p:txBody>
          <a:bodyPr lIns="0" rIns="0" tIns="0" bIns="0" anchor="ctr">
            <a:spAutoFit/>
          </a:bodyPr>
          <a:p>
            <a:pPr algn="ctr">
              <a:lnSpc>
                <a:spcPct val="90000"/>
              </a:lnSpc>
            </a:pPr>
            <a:r>
              <a:rPr b="1" lang="en-GB" sz="5400" spc="-1" strike="noStrike">
                <a:solidFill>
                  <a:srgbClr val="4472c4"/>
                </a:solidFill>
                <a:latin typeface="Century Gothic"/>
              </a:rPr>
              <a:t>2019</a:t>
            </a:r>
            <a:endParaRPr b="0" lang="en-GB" sz="5400" spc="-1" strike="noStrike">
              <a:latin typeface="Arial"/>
            </a:endParaRPr>
          </a:p>
        </p:txBody>
      </p:sp>
      <p:sp>
        <p:nvSpPr>
          <p:cNvPr id="499" name="CustomShape 27"/>
          <p:cNvSpPr/>
          <p:nvPr/>
        </p:nvSpPr>
        <p:spPr>
          <a:xfrm>
            <a:off x="9456840" y="4969440"/>
            <a:ext cx="1744200" cy="1480320"/>
          </a:xfrm>
          <a:prstGeom prst="rect">
            <a:avLst/>
          </a:prstGeom>
          <a:noFill/>
          <a:ln>
            <a:noFill/>
          </a:ln>
        </p:spPr>
        <p:style>
          <a:lnRef idx="0"/>
          <a:fillRef idx="0"/>
          <a:effectRef idx="0"/>
          <a:fontRef idx="minor"/>
        </p:style>
        <p:txBody>
          <a:bodyPr lIns="0" rIns="0" tIns="0" bIns="0" anchor="ctr">
            <a:spAutoFit/>
          </a:bodyPr>
          <a:p>
            <a:pPr algn="ctr">
              <a:lnSpc>
                <a:spcPct val="90000"/>
              </a:lnSpc>
            </a:pPr>
            <a:r>
              <a:rPr b="1" lang="en-GB" sz="5400" spc="-1" strike="noStrike">
                <a:solidFill>
                  <a:srgbClr val="ffc000"/>
                </a:solidFill>
                <a:latin typeface="Century Gothic"/>
              </a:rPr>
              <a:t>2020</a:t>
            </a:r>
            <a:endParaRPr b="0" lang="en-GB" sz="5400" spc="-1" strike="noStrike">
              <a:latin typeface="Arial"/>
            </a:endParaRPr>
          </a:p>
        </p:txBody>
      </p:sp>
      <p:grpSp>
        <p:nvGrpSpPr>
          <p:cNvPr id="500" name="Group 28"/>
          <p:cNvGrpSpPr/>
          <p:nvPr/>
        </p:nvGrpSpPr>
        <p:grpSpPr>
          <a:xfrm>
            <a:off x="1216080" y="1850400"/>
            <a:ext cx="199800" cy="286560"/>
            <a:chOff x="1216080" y="1850400"/>
            <a:chExt cx="199800" cy="286560"/>
          </a:xfrm>
        </p:grpSpPr>
        <p:sp>
          <p:nvSpPr>
            <p:cNvPr id="501" name="CustomShape 29"/>
            <p:cNvSpPr/>
            <p:nvPr/>
          </p:nvSpPr>
          <p:spPr>
            <a:xfrm>
              <a:off x="1216080" y="1850400"/>
              <a:ext cx="199800" cy="201240"/>
            </a:xfrm>
            <a:custGeom>
              <a:avLst/>
              <a:gdLst/>
              <a:ahLst/>
              <a:rect l="l" t="t" r="r" b="b"/>
              <a:pathLst>
                <a:path w="632" h="632">
                  <a:moveTo>
                    <a:pt x="315" y="0"/>
                  </a:moveTo>
                  <a:lnTo>
                    <a:pt x="299" y="1"/>
                  </a:lnTo>
                  <a:lnTo>
                    <a:pt x="284" y="3"/>
                  </a:lnTo>
                  <a:lnTo>
                    <a:pt x="268" y="4"/>
                  </a:lnTo>
                  <a:lnTo>
                    <a:pt x="252" y="6"/>
                  </a:lnTo>
                  <a:lnTo>
                    <a:pt x="237" y="10"/>
                  </a:lnTo>
                  <a:lnTo>
                    <a:pt x="221" y="15"/>
                  </a:lnTo>
                  <a:lnTo>
                    <a:pt x="207" y="20"/>
                  </a:lnTo>
                  <a:lnTo>
                    <a:pt x="193" y="26"/>
                  </a:lnTo>
                  <a:lnTo>
                    <a:pt x="179" y="32"/>
                  </a:lnTo>
                  <a:lnTo>
                    <a:pt x="165" y="38"/>
                  </a:lnTo>
                  <a:lnTo>
                    <a:pt x="152" y="47"/>
                  </a:lnTo>
                  <a:lnTo>
                    <a:pt x="139" y="54"/>
                  </a:lnTo>
                  <a:lnTo>
                    <a:pt x="127" y="64"/>
                  </a:lnTo>
                  <a:lnTo>
                    <a:pt x="115" y="72"/>
                  </a:lnTo>
                  <a:lnTo>
                    <a:pt x="103" y="82"/>
                  </a:lnTo>
                  <a:lnTo>
                    <a:pt x="92" y="93"/>
                  </a:lnTo>
                  <a:lnTo>
                    <a:pt x="82" y="104"/>
                  </a:lnTo>
                  <a:lnTo>
                    <a:pt x="72" y="115"/>
                  </a:lnTo>
                  <a:lnTo>
                    <a:pt x="63" y="127"/>
                  </a:lnTo>
                  <a:lnTo>
                    <a:pt x="54" y="139"/>
                  </a:lnTo>
                  <a:lnTo>
                    <a:pt x="45" y="153"/>
                  </a:lnTo>
                  <a:lnTo>
                    <a:pt x="38" y="166"/>
                  </a:lnTo>
                  <a:lnTo>
                    <a:pt x="31" y="180"/>
                  </a:lnTo>
                  <a:lnTo>
                    <a:pt x="25" y="193"/>
                  </a:lnTo>
                  <a:lnTo>
                    <a:pt x="19" y="208"/>
                  </a:lnTo>
                  <a:lnTo>
                    <a:pt x="14" y="222"/>
                  </a:lnTo>
                  <a:lnTo>
                    <a:pt x="10" y="237"/>
                  </a:lnTo>
                  <a:lnTo>
                    <a:pt x="6" y="253"/>
                  </a:lnTo>
                  <a:lnTo>
                    <a:pt x="4" y="269"/>
                  </a:lnTo>
                  <a:lnTo>
                    <a:pt x="1" y="283"/>
                  </a:lnTo>
                  <a:lnTo>
                    <a:pt x="0" y="301"/>
                  </a:lnTo>
                  <a:lnTo>
                    <a:pt x="0" y="316"/>
                  </a:lnTo>
                  <a:lnTo>
                    <a:pt x="0" y="332"/>
                  </a:lnTo>
                  <a:lnTo>
                    <a:pt x="1" y="347"/>
                  </a:lnTo>
                  <a:lnTo>
                    <a:pt x="3" y="363"/>
                  </a:lnTo>
                  <a:lnTo>
                    <a:pt x="6" y="378"/>
                  </a:lnTo>
                  <a:lnTo>
                    <a:pt x="9" y="393"/>
                  </a:lnTo>
                  <a:lnTo>
                    <a:pt x="14" y="407"/>
                  </a:lnTo>
                  <a:lnTo>
                    <a:pt x="17" y="421"/>
                  </a:lnTo>
                  <a:lnTo>
                    <a:pt x="23" y="436"/>
                  </a:lnTo>
                  <a:lnTo>
                    <a:pt x="30" y="450"/>
                  </a:lnTo>
                  <a:lnTo>
                    <a:pt x="36" y="463"/>
                  </a:lnTo>
                  <a:lnTo>
                    <a:pt x="43" y="475"/>
                  </a:lnTo>
                  <a:lnTo>
                    <a:pt x="50" y="489"/>
                  </a:lnTo>
                  <a:lnTo>
                    <a:pt x="59" y="501"/>
                  </a:lnTo>
                  <a:lnTo>
                    <a:pt x="69" y="512"/>
                  </a:lnTo>
                  <a:lnTo>
                    <a:pt x="77" y="523"/>
                  </a:lnTo>
                  <a:lnTo>
                    <a:pt x="87" y="534"/>
                  </a:lnTo>
                  <a:lnTo>
                    <a:pt x="98" y="545"/>
                  </a:lnTo>
                  <a:lnTo>
                    <a:pt x="109" y="555"/>
                  </a:lnTo>
                  <a:lnTo>
                    <a:pt x="120" y="564"/>
                  </a:lnTo>
                  <a:lnTo>
                    <a:pt x="132" y="573"/>
                  </a:lnTo>
                  <a:lnTo>
                    <a:pt x="144" y="581"/>
                  </a:lnTo>
                  <a:lnTo>
                    <a:pt x="157" y="589"/>
                  </a:lnTo>
                  <a:lnTo>
                    <a:pt x="170" y="596"/>
                  </a:lnTo>
                  <a:lnTo>
                    <a:pt x="183" y="602"/>
                  </a:lnTo>
                  <a:lnTo>
                    <a:pt x="197" y="608"/>
                  </a:lnTo>
                  <a:lnTo>
                    <a:pt x="210" y="613"/>
                  </a:lnTo>
                  <a:lnTo>
                    <a:pt x="225" y="618"/>
                  </a:lnTo>
                  <a:lnTo>
                    <a:pt x="240" y="623"/>
                  </a:lnTo>
                  <a:lnTo>
                    <a:pt x="254" y="625"/>
                  </a:lnTo>
                  <a:lnTo>
                    <a:pt x="270" y="628"/>
                  </a:lnTo>
                  <a:lnTo>
                    <a:pt x="285" y="630"/>
                  </a:lnTo>
                  <a:lnTo>
                    <a:pt x="301" y="632"/>
                  </a:lnTo>
                  <a:lnTo>
                    <a:pt x="301" y="473"/>
                  </a:lnTo>
                  <a:lnTo>
                    <a:pt x="267" y="507"/>
                  </a:lnTo>
                  <a:lnTo>
                    <a:pt x="262" y="511"/>
                  </a:lnTo>
                  <a:lnTo>
                    <a:pt x="256" y="512"/>
                  </a:lnTo>
                  <a:lnTo>
                    <a:pt x="249" y="511"/>
                  </a:lnTo>
                  <a:lnTo>
                    <a:pt x="245" y="507"/>
                  </a:lnTo>
                  <a:lnTo>
                    <a:pt x="185" y="447"/>
                  </a:lnTo>
                  <a:lnTo>
                    <a:pt x="181" y="442"/>
                  </a:lnTo>
                  <a:lnTo>
                    <a:pt x="180" y="436"/>
                  </a:lnTo>
                  <a:lnTo>
                    <a:pt x="181" y="431"/>
                  </a:lnTo>
                  <a:lnTo>
                    <a:pt x="185" y="426"/>
                  </a:lnTo>
                  <a:lnTo>
                    <a:pt x="190" y="423"/>
                  </a:lnTo>
                  <a:lnTo>
                    <a:pt x="196" y="421"/>
                  </a:lnTo>
                  <a:lnTo>
                    <a:pt x="201" y="423"/>
                  </a:lnTo>
                  <a:lnTo>
                    <a:pt x="205" y="426"/>
                  </a:lnTo>
                  <a:lnTo>
                    <a:pt x="256" y="475"/>
                  </a:lnTo>
                  <a:lnTo>
                    <a:pt x="304" y="426"/>
                  </a:lnTo>
                  <a:lnTo>
                    <a:pt x="307" y="424"/>
                  </a:lnTo>
                  <a:lnTo>
                    <a:pt x="309" y="423"/>
                  </a:lnTo>
                  <a:lnTo>
                    <a:pt x="313" y="421"/>
                  </a:lnTo>
                  <a:lnTo>
                    <a:pt x="315" y="421"/>
                  </a:lnTo>
                  <a:lnTo>
                    <a:pt x="319" y="421"/>
                  </a:lnTo>
                  <a:lnTo>
                    <a:pt x="321" y="423"/>
                  </a:lnTo>
                  <a:lnTo>
                    <a:pt x="324" y="424"/>
                  </a:lnTo>
                  <a:lnTo>
                    <a:pt x="326" y="426"/>
                  </a:lnTo>
                  <a:lnTo>
                    <a:pt x="375" y="475"/>
                  </a:lnTo>
                  <a:lnTo>
                    <a:pt x="425" y="426"/>
                  </a:lnTo>
                  <a:lnTo>
                    <a:pt x="430" y="423"/>
                  </a:lnTo>
                  <a:lnTo>
                    <a:pt x="436" y="421"/>
                  </a:lnTo>
                  <a:lnTo>
                    <a:pt x="441" y="423"/>
                  </a:lnTo>
                  <a:lnTo>
                    <a:pt x="446" y="426"/>
                  </a:lnTo>
                  <a:lnTo>
                    <a:pt x="450" y="431"/>
                  </a:lnTo>
                  <a:lnTo>
                    <a:pt x="451" y="436"/>
                  </a:lnTo>
                  <a:lnTo>
                    <a:pt x="450" y="442"/>
                  </a:lnTo>
                  <a:lnTo>
                    <a:pt x="446" y="447"/>
                  </a:lnTo>
                  <a:lnTo>
                    <a:pt x="386" y="507"/>
                  </a:lnTo>
                  <a:lnTo>
                    <a:pt x="381" y="511"/>
                  </a:lnTo>
                  <a:lnTo>
                    <a:pt x="375" y="512"/>
                  </a:lnTo>
                  <a:lnTo>
                    <a:pt x="370" y="511"/>
                  </a:lnTo>
                  <a:lnTo>
                    <a:pt x="365" y="507"/>
                  </a:lnTo>
                  <a:lnTo>
                    <a:pt x="330" y="473"/>
                  </a:lnTo>
                  <a:lnTo>
                    <a:pt x="330" y="632"/>
                  </a:lnTo>
                  <a:lnTo>
                    <a:pt x="346" y="630"/>
                  </a:lnTo>
                  <a:lnTo>
                    <a:pt x="362" y="628"/>
                  </a:lnTo>
                  <a:lnTo>
                    <a:pt x="376" y="625"/>
                  </a:lnTo>
                  <a:lnTo>
                    <a:pt x="391" y="623"/>
                  </a:lnTo>
                  <a:lnTo>
                    <a:pt x="406" y="618"/>
                  </a:lnTo>
                  <a:lnTo>
                    <a:pt x="420" y="613"/>
                  </a:lnTo>
                  <a:lnTo>
                    <a:pt x="434" y="608"/>
                  </a:lnTo>
                  <a:lnTo>
                    <a:pt x="449" y="602"/>
                  </a:lnTo>
                  <a:lnTo>
                    <a:pt x="462" y="596"/>
                  </a:lnTo>
                  <a:lnTo>
                    <a:pt x="474" y="589"/>
                  </a:lnTo>
                  <a:lnTo>
                    <a:pt x="488" y="581"/>
                  </a:lnTo>
                  <a:lnTo>
                    <a:pt x="500" y="573"/>
                  </a:lnTo>
                  <a:lnTo>
                    <a:pt x="511" y="564"/>
                  </a:lnTo>
                  <a:lnTo>
                    <a:pt x="522" y="555"/>
                  </a:lnTo>
                  <a:lnTo>
                    <a:pt x="533" y="545"/>
                  </a:lnTo>
                  <a:lnTo>
                    <a:pt x="544" y="534"/>
                  </a:lnTo>
                  <a:lnTo>
                    <a:pt x="554" y="523"/>
                  </a:lnTo>
                  <a:lnTo>
                    <a:pt x="563" y="512"/>
                  </a:lnTo>
                  <a:lnTo>
                    <a:pt x="572" y="501"/>
                  </a:lnTo>
                  <a:lnTo>
                    <a:pt x="580" y="489"/>
                  </a:lnTo>
                  <a:lnTo>
                    <a:pt x="588" y="475"/>
                  </a:lnTo>
                  <a:lnTo>
                    <a:pt x="595" y="463"/>
                  </a:lnTo>
                  <a:lnTo>
                    <a:pt x="602" y="450"/>
                  </a:lnTo>
                  <a:lnTo>
                    <a:pt x="609" y="436"/>
                  </a:lnTo>
                  <a:lnTo>
                    <a:pt x="613" y="421"/>
                  </a:lnTo>
                  <a:lnTo>
                    <a:pt x="618" y="408"/>
                  </a:lnTo>
                  <a:lnTo>
                    <a:pt x="622" y="393"/>
                  </a:lnTo>
                  <a:lnTo>
                    <a:pt x="626" y="378"/>
                  </a:lnTo>
                  <a:lnTo>
                    <a:pt x="628" y="363"/>
                  </a:lnTo>
                  <a:lnTo>
                    <a:pt x="631" y="347"/>
                  </a:lnTo>
                  <a:lnTo>
                    <a:pt x="631" y="332"/>
                  </a:lnTo>
                  <a:lnTo>
                    <a:pt x="632" y="316"/>
                  </a:lnTo>
                  <a:lnTo>
                    <a:pt x="631" y="301"/>
                  </a:lnTo>
                  <a:lnTo>
                    <a:pt x="629" y="283"/>
                  </a:lnTo>
                  <a:lnTo>
                    <a:pt x="628" y="269"/>
                  </a:lnTo>
                  <a:lnTo>
                    <a:pt x="626" y="253"/>
                  </a:lnTo>
                  <a:lnTo>
                    <a:pt x="622" y="237"/>
                  </a:lnTo>
                  <a:lnTo>
                    <a:pt x="617" y="222"/>
                  </a:lnTo>
                  <a:lnTo>
                    <a:pt x="612" y="208"/>
                  </a:lnTo>
                  <a:lnTo>
                    <a:pt x="606" y="193"/>
                  </a:lnTo>
                  <a:lnTo>
                    <a:pt x="600" y="180"/>
                  </a:lnTo>
                  <a:lnTo>
                    <a:pt x="594" y="166"/>
                  </a:lnTo>
                  <a:lnTo>
                    <a:pt x="585" y="153"/>
                  </a:lnTo>
                  <a:lnTo>
                    <a:pt x="578" y="139"/>
                  </a:lnTo>
                  <a:lnTo>
                    <a:pt x="568" y="127"/>
                  </a:lnTo>
                  <a:lnTo>
                    <a:pt x="560" y="115"/>
                  </a:lnTo>
                  <a:lnTo>
                    <a:pt x="550" y="104"/>
                  </a:lnTo>
                  <a:lnTo>
                    <a:pt x="539" y="93"/>
                  </a:lnTo>
                  <a:lnTo>
                    <a:pt x="528" y="82"/>
                  </a:lnTo>
                  <a:lnTo>
                    <a:pt x="517" y="72"/>
                  </a:lnTo>
                  <a:lnTo>
                    <a:pt x="505" y="64"/>
                  </a:lnTo>
                  <a:lnTo>
                    <a:pt x="492" y="54"/>
                  </a:lnTo>
                  <a:lnTo>
                    <a:pt x="479" y="47"/>
                  </a:lnTo>
                  <a:lnTo>
                    <a:pt x="466" y="38"/>
                  </a:lnTo>
                  <a:lnTo>
                    <a:pt x="452" y="32"/>
                  </a:lnTo>
                  <a:lnTo>
                    <a:pt x="439" y="26"/>
                  </a:lnTo>
                  <a:lnTo>
                    <a:pt x="424" y="20"/>
                  </a:lnTo>
                  <a:lnTo>
                    <a:pt x="409" y="15"/>
                  </a:lnTo>
                  <a:lnTo>
                    <a:pt x="395" y="10"/>
                  </a:lnTo>
                  <a:lnTo>
                    <a:pt x="379" y="6"/>
                  </a:lnTo>
                  <a:lnTo>
                    <a:pt x="364" y="4"/>
                  </a:lnTo>
                  <a:lnTo>
                    <a:pt x="348" y="3"/>
                  </a:lnTo>
                  <a:lnTo>
                    <a:pt x="331" y="1"/>
                  </a:lnTo>
                  <a:lnTo>
                    <a:pt x="315" y="0"/>
                  </a:lnTo>
                  <a:close/>
                </a:path>
              </a:pathLst>
            </a:custGeom>
            <a:solidFill>
              <a:schemeClr val="bg1"/>
            </a:solidFill>
            <a:ln>
              <a:noFill/>
            </a:ln>
          </p:spPr>
          <p:style>
            <a:lnRef idx="0"/>
            <a:fillRef idx="0"/>
            <a:effectRef idx="0"/>
            <a:fontRef idx="minor"/>
          </p:style>
        </p:sp>
        <p:sp>
          <p:nvSpPr>
            <p:cNvPr id="502" name="CustomShape 30"/>
            <p:cNvSpPr/>
            <p:nvPr/>
          </p:nvSpPr>
          <p:spPr>
            <a:xfrm>
              <a:off x="1282680" y="2070720"/>
              <a:ext cx="66240" cy="9000"/>
            </a:xfrm>
            <a:custGeom>
              <a:avLst/>
              <a:gdLst/>
              <a:ahLst/>
              <a:rect l="l" t="t" r="r" b="b"/>
              <a:pathLst>
                <a:path w="210" h="29">
                  <a:moveTo>
                    <a:pt x="196" y="0"/>
                  </a:moveTo>
                  <a:lnTo>
                    <a:pt x="15" y="0"/>
                  </a:lnTo>
                  <a:lnTo>
                    <a:pt x="9" y="1"/>
                  </a:lnTo>
                  <a:lnTo>
                    <a:pt x="5" y="3"/>
                  </a:lnTo>
                  <a:lnTo>
                    <a:pt x="2" y="8"/>
                  </a:lnTo>
                  <a:lnTo>
                    <a:pt x="0" y="14"/>
                  </a:lnTo>
                  <a:lnTo>
                    <a:pt x="2" y="20"/>
                  </a:lnTo>
                  <a:lnTo>
                    <a:pt x="5" y="25"/>
                  </a:lnTo>
                  <a:lnTo>
                    <a:pt x="9" y="28"/>
                  </a:lnTo>
                  <a:lnTo>
                    <a:pt x="15" y="29"/>
                  </a:lnTo>
                  <a:lnTo>
                    <a:pt x="196" y="29"/>
                  </a:lnTo>
                  <a:lnTo>
                    <a:pt x="202" y="28"/>
                  </a:lnTo>
                  <a:lnTo>
                    <a:pt x="207" y="25"/>
                  </a:lnTo>
                  <a:lnTo>
                    <a:pt x="209" y="20"/>
                  </a:lnTo>
                  <a:lnTo>
                    <a:pt x="210" y="14"/>
                  </a:lnTo>
                  <a:lnTo>
                    <a:pt x="209" y="8"/>
                  </a:lnTo>
                  <a:lnTo>
                    <a:pt x="207" y="3"/>
                  </a:lnTo>
                  <a:lnTo>
                    <a:pt x="202" y="1"/>
                  </a:lnTo>
                  <a:lnTo>
                    <a:pt x="196" y="0"/>
                  </a:lnTo>
                  <a:close/>
                </a:path>
              </a:pathLst>
            </a:custGeom>
            <a:solidFill>
              <a:schemeClr val="bg1"/>
            </a:solidFill>
            <a:ln>
              <a:noFill/>
            </a:ln>
          </p:spPr>
          <p:style>
            <a:lnRef idx="0"/>
            <a:fillRef idx="0"/>
            <a:effectRef idx="0"/>
            <a:fontRef idx="minor"/>
          </p:style>
        </p:sp>
        <p:sp>
          <p:nvSpPr>
            <p:cNvPr id="503" name="CustomShape 31"/>
            <p:cNvSpPr/>
            <p:nvPr/>
          </p:nvSpPr>
          <p:spPr>
            <a:xfrm>
              <a:off x="1282680" y="2089800"/>
              <a:ext cx="66240" cy="9000"/>
            </a:xfrm>
            <a:custGeom>
              <a:avLst/>
              <a:gdLst/>
              <a:ahLst/>
              <a:rect l="l" t="t" r="r" b="b"/>
              <a:pathLst>
                <a:path w="210" h="31">
                  <a:moveTo>
                    <a:pt x="196" y="0"/>
                  </a:moveTo>
                  <a:lnTo>
                    <a:pt x="15" y="0"/>
                  </a:lnTo>
                  <a:lnTo>
                    <a:pt x="9" y="2"/>
                  </a:lnTo>
                  <a:lnTo>
                    <a:pt x="5" y="5"/>
                  </a:lnTo>
                  <a:lnTo>
                    <a:pt x="2" y="10"/>
                  </a:lnTo>
                  <a:lnTo>
                    <a:pt x="0" y="15"/>
                  </a:lnTo>
                  <a:lnTo>
                    <a:pt x="2" y="21"/>
                  </a:lnTo>
                  <a:lnTo>
                    <a:pt x="5" y="26"/>
                  </a:lnTo>
                  <a:lnTo>
                    <a:pt x="9" y="30"/>
                  </a:lnTo>
                  <a:lnTo>
                    <a:pt x="15" y="31"/>
                  </a:lnTo>
                  <a:lnTo>
                    <a:pt x="196" y="31"/>
                  </a:lnTo>
                  <a:lnTo>
                    <a:pt x="202" y="30"/>
                  </a:lnTo>
                  <a:lnTo>
                    <a:pt x="207" y="26"/>
                  </a:lnTo>
                  <a:lnTo>
                    <a:pt x="209" y="21"/>
                  </a:lnTo>
                  <a:lnTo>
                    <a:pt x="210" y="15"/>
                  </a:lnTo>
                  <a:lnTo>
                    <a:pt x="209" y="10"/>
                  </a:lnTo>
                  <a:lnTo>
                    <a:pt x="207" y="5"/>
                  </a:lnTo>
                  <a:lnTo>
                    <a:pt x="202" y="2"/>
                  </a:lnTo>
                  <a:lnTo>
                    <a:pt x="196" y="0"/>
                  </a:lnTo>
                  <a:close/>
                </a:path>
              </a:pathLst>
            </a:custGeom>
            <a:solidFill>
              <a:schemeClr val="bg1"/>
            </a:solidFill>
            <a:ln>
              <a:noFill/>
            </a:ln>
          </p:spPr>
          <p:style>
            <a:lnRef idx="0"/>
            <a:fillRef idx="0"/>
            <a:effectRef idx="0"/>
            <a:fontRef idx="minor"/>
          </p:style>
        </p:sp>
        <p:sp>
          <p:nvSpPr>
            <p:cNvPr id="504" name="CustomShape 32"/>
            <p:cNvSpPr/>
            <p:nvPr/>
          </p:nvSpPr>
          <p:spPr>
            <a:xfrm>
              <a:off x="1282680" y="2108880"/>
              <a:ext cx="66240" cy="28080"/>
            </a:xfrm>
            <a:custGeom>
              <a:avLst/>
              <a:gdLst/>
              <a:ahLst/>
              <a:rect l="l" t="t" r="r" b="b"/>
              <a:pathLst>
                <a:path w="210" h="91">
                  <a:moveTo>
                    <a:pt x="196" y="0"/>
                  </a:moveTo>
                  <a:lnTo>
                    <a:pt x="15" y="0"/>
                  </a:lnTo>
                  <a:lnTo>
                    <a:pt x="9" y="1"/>
                  </a:lnTo>
                  <a:lnTo>
                    <a:pt x="5" y="5"/>
                  </a:lnTo>
                  <a:lnTo>
                    <a:pt x="2" y="10"/>
                  </a:lnTo>
                  <a:lnTo>
                    <a:pt x="0" y="16"/>
                  </a:lnTo>
                  <a:lnTo>
                    <a:pt x="2" y="21"/>
                  </a:lnTo>
                  <a:lnTo>
                    <a:pt x="5" y="26"/>
                  </a:lnTo>
                  <a:lnTo>
                    <a:pt x="9" y="30"/>
                  </a:lnTo>
                  <a:lnTo>
                    <a:pt x="15" y="31"/>
                  </a:lnTo>
                  <a:lnTo>
                    <a:pt x="91" y="31"/>
                  </a:lnTo>
                  <a:lnTo>
                    <a:pt x="91" y="76"/>
                  </a:lnTo>
                  <a:lnTo>
                    <a:pt x="92" y="82"/>
                  </a:lnTo>
                  <a:lnTo>
                    <a:pt x="94" y="87"/>
                  </a:lnTo>
                  <a:lnTo>
                    <a:pt x="99" y="89"/>
                  </a:lnTo>
                  <a:lnTo>
                    <a:pt x="105" y="91"/>
                  </a:lnTo>
                  <a:lnTo>
                    <a:pt x="111" y="89"/>
                  </a:lnTo>
                  <a:lnTo>
                    <a:pt x="116" y="87"/>
                  </a:lnTo>
                  <a:lnTo>
                    <a:pt x="120" y="82"/>
                  </a:lnTo>
                  <a:lnTo>
                    <a:pt x="120" y="76"/>
                  </a:lnTo>
                  <a:lnTo>
                    <a:pt x="120" y="31"/>
                  </a:lnTo>
                  <a:lnTo>
                    <a:pt x="196" y="31"/>
                  </a:lnTo>
                  <a:lnTo>
                    <a:pt x="202" y="30"/>
                  </a:lnTo>
                  <a:lnTo>
                    <a:pt x="207" y="26"/>
                  </a:lnTo>
                  <a:lnTo>
                    <a:pt x="209" y="21"/>
                  </a:lnTo>
                  <a:lnTo>
                    <a:pt x="210" y="16"/>
                  </a:lnTo>
                  <a:lnTo>
                    <a:pt x="209" y="10"/>
                  </a:lnTo>
                  <a:lnTo>
                    <a:pt x="207" y="5"/>
                  </a:lnTo>
                  <a:lnTo>
                    <a:pt x="202" y="1"/>
                  </a:lnTo>
                  <a:lnTo>
                    <a:pt x="196" y="0"/>
                  </a:lnTo>
                  <a:close/>
                </a:path>
              </a:pathLst>
            </a:custGeom>
            <a:solidFill>
              <a:schemeClr val="bg1"/>
            </a:solidFill>
            <a:ln>
              <a:noFill/>
            </a:ln>
          </p:spPr>
          <p:style>
            <a:lnRef idx="0"/>
            <a:fillRef idx="0"/>
            <a:effectRef idx="0"/>
            <a:fontRef idx="minor"/>
          </p:style>
        </p:sp>
      </p:grpSp>
      <p:grpSp>
        <p:nvGrpSpPr>
          <p:cNvPr id="505" name="Group 33"/>
          <p:cNvGrpSpPr/>
          <p:nvPr/>
        </p:nvGrpSpPr>
        <p:grpSpPr>
          <a:xfrm>
            <a:off x="2295360" y="3089160"/>
            <a:ext cx="286920" cy="285480"/>
            <a:chOff x="2295360" y="3089160"/>
            <a:chExt cx="286920" cy="285480"/>
          </a:xfrm>
        </p:grpSpPr>
        <p:sp>
          <p:nvSpPr>
            <p:cNvPr id="506" name="CustomShape 34"/>
            <p:cNvSpPr/>
            <p:nvPr/>
          </p:nvSpPr>
          <p:spPr>
            <a:xfrm>
              <a:off x="2295360" y="3089160"/>
              <a:ext cx="229680" cy="285480"/>
            </a:xfrm>
            <a:custGeom>
              <a:avLst/>
              <a:gdLst/>
              <a:ahLst/>
              <a:rect l="l" t="t"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tx1">
                <a:lumMod val="75000"/>
                <a:lumOff val="25000"/>
              </a:schemeClr>
            </a:solidFill>
            <a:ln>
              <a:noFill/>
            </a:ln>
          </p:spPr>
          <p:style>
            <a:lnRef idx="0"/>
            <a:fillRef idx="0"/>
            <a:effectRef idx="0"/>
            <a:fontRef idx="minor"/>
          </p:style>
        </p:sp>
        <p:sp>
          <p:nvSpPr>
            <p:cNvPr id="507" name="CustomShape 35"/>
            <p:cNvSpPr/>
            <p:nvPr/>
          </p:nvSpPr>
          <p:spPr>
            <a:xfrm>
              <a:off x="2516040" y="3156120"/>
              <a:ext cx="66240" cy="128160"/>
            </a:xfrm>
            <a:custGeom>
              <a:avLst/>
              <a:gdLst/>
              <a:ahLst/>
              <a:rect l="l" t="t"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chemeClr val="tx1">
                <a:lumMod val="75000"/>
                <a:lumOff val="25000"/>
              </a:schemeClr>
            </a:solidFill>
            <a:ln>
              <a:noFill/>
            </a:ln>
          </p:spPr>
          <p:style>
            <a:lnRef idx="0"/>
            <a:fillRef idx="0"/>
            <a:effectRef idx="0"/>
            <a:fontRef idx="minor"/>
          </p:style>
        </p:sp>
        <p:sp>
          <p:nvSpPr>
            <p:cNvPr id="508" name="CustomShape 36"/>
            <p:cNvSpPr/>
            <p:nvPr/>
          </p:nvSpPr>
          <p:spPr>
            <a:xfrm>
              <a:off x="2535120" y="3346560"/>
              <a:ext cx="47160" cy="28080"/>
            </a:xfrm>
            <a:custGeom>
              <a:avLst/>
              <a:gdLst/>
              <a:ahLst/>
              <a:rect l="l" t="t"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chemeClr val="tx1">
                <a:lumMod val="75000"/>
                <a:lumOff val="25000"/>
              </a:schemeClr>
            </a:solidFill>
            <a:ln>
              <a:noFill/>
            </a:ln>
          </p:spPr>
          <p:style>
            <a:lnRef idx="0"/>
            <a:fillRef idx="0"/>
            <a:effectRef idx="0"/>
            <a:fontRef idx="minor"/>
          </p:style>
        </p:sp>
        <p:sp>
          <p:nvSpPr>
            <p:cNvPr id="509" name="CustomShape 37"/>
            <p:cNvSpPr/>
            <p:nvPr/>
          </p:nvSpPr>
          <p:spPr>
            <a:xfrm>
              <a:off x="2535120" y="3270240"/>
              <a:ext cx="47160" cy="66240"/>
            </a:xfrm>
            <a:prstGeom prst="rect">
              <a:avLst/>
            </a:prstGeom>
            <a:solidFill>
              <a:schemeClr val="tx1">
                <a:lumMod val="75000"/>
                <a:lumOff val="25000"/>
              </a:schemeClr>
            </a:solidFill>
            <a:ln>
              <a:noFill/>
            </a:ln>
          </p:spPr>
          <p:style>
            <a:lnRef idx="0"/>
            <a:fillRef idx="0"/>
            <a:effectRef idx="0"/>
            <a:fontRef idx="minor"/>
          </p:style>
        </p:sp>
      </p:grpSp>
      <p:grpSp>
        <p:nvGrpSpPr>
          <p:cNvPr id="510" name="Group 38"/>
          <p:cNvGrpSpPr/>
          <p:nvPr/>
        </p:nvGrpSpPr>
        <p:grpSpPr>
          <a:xfrm>
            <a:off x="1173960" y="4329720"/>
            <a:ext cx="283680" cy="284040"/>
            <a:chOff x="1173960" y="4329720"/>
            <a:chExt cx="283680" cy="284040"/>
          </a:xfrm>
        </p:grpSpPr>
        <p:sp>
          <p:nvSpPr>
            <p:cNvPr id="511" name="CustomShape 39"/>
            <p:cNvSpPr/>
            <p:nvPr/>
          </p:nvSpPr>
          <p:spPr>
            <a:xfrm>
              <a:off x="1173960" y="4413960"/>
              <a:ext cx="199800" cy="199800"/>
            </a:xfrm>
            <a:custGeom>
              <a:avLst/>
              <a:gdLst/>
              <a:ahLst/>
              <a:rect l="l" t="t"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chemeClr val="bg1"/>
            </a:solidFill>
            <a:ln>
              <a:noFill/>
            </a:ln>
          </p:spPr>
          <p:style>
            <a:lnRef idx="0"/>
            <a:fillRef idx="0"/>
            <a:effectRef idx="0"/>
            <a:fontRef idx="minor"/>
          </p:style>
        </p:sp>
        <p:sp>
          <p:nvSpPr>
            <p:cNvPr id="512" name="CustomShape 40"/>
            <p:cNvSpPr/>
            <p:nvPr/>
          </p:nvSpPr>
          <p:spPr>
            <a:xfrm>
              <a:off x="1342080" y="4329720"/>
              <a:ext cx="115560" cy="117000"/>
            </a:xfrm>
            <a:custGeom>
              <a:avLst/>
              <a:gdLst/>
              <a:ahLst/>
              <a:rect l="l" t="t"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chemeClr val="bg1"/>
            </a:solidFill>
            <a:ln>
              <a:noFill/>
            </a:ln>
          </p:spPr>
          <p:style>
            <a:lnRef idx="0"/>
            <a:fillRef idx="0"/>
            <a:effectRef idx="0"/>
            <a:fontRef idx="minor"/>
          </p:style>
        </p:sp>
      </p:grpSp>
      <p:grpSp>
        <p:nvGrpSpPr>
          <p:cNvPr id="513" name="Group 41"/>
          <p:cNvGrpSpPr/>
          <p:nvPr/>
        </p:nvGrpSpPr>
        <p:grpSpPr>
          <a:xfrm>
            <a:off x="2303640" y="5576760"/>
            <a:ext cx="271080" cy="266040"/>
            <a:chOff x="2303640" y="5576760"/>
            <a:chExt cx="271080" cy="266040"/>
          </a:xfrm>
        </p:grpSpPr>
        <p:sp>
          <p:nvSpPr>
            <p:cNvPr id="514" name="CustomShape 42"/>
            <p:cNvSpPr/>
            <p:nvPr/>
          </p:nvSpPr>
          <p:spPr>
            <a:xfrm>
              <a:off x="2346480" y="5576760"/>
              <a:ext cx="228240" cy="204480"/>
            </a:xfrm>
            <a:custGeom>
              <a:avLst/>
              <a:gdLst/>
              <a:ahLst/>
              <a:rect l="l" t="t" r="r" b="b"/>
              <a:pathLst>
                <a:path w="574" h="515">
                  <a:moveTo>
                    <a:pt x="566" y="6"/>
                  </a:moveTo>
                  <a:lnTo>
                    <a:pt x="562" y="3"/>
                  </a:lnTo>
                  <a:lnTo>
                    <a:pt x="557" y="1"/>
                  </a:lnTo>
                  <a:lnTo>
                    <a:pt x="553" y="0"/>
                  </a:lnTo>
                  <a:lnTo>
                    <a:pt x="549" y="0"/>
                  </a:lnTo>
                  <a:lnTo>
                    <a:pt x="544" y="1"/>
                  </a:lnTo>
                  <a:lnTo>
                    <a:pt x="540" y="3"/>
                  </a:lnTo>
                  <a:lnTo>
                    <a:pt x="535" y="6"/>
                  </a:lnTo>
                  <a:lnTo>
                    <a:pt x="532" y="10"/>
                  </a:lnTo>
                  <a:lnTo>
                    <a:pt x="165" y="456"/>
                  </a:lnTo>
                  <a:lnTo>
                    <a:pt x="41" y="330"/>
                  </a:lnTo>
                  <a:lnTo>
                    <a:pt x="36" y="327"/>
                  </a:lnTo>
                  <a:lnTo>
                    <a:pt x="33" y="325"/>
                  </a:lnTo>
                  <a:lnTo>
                    <a:pt x="28" y="324"/>
                  </a:lnTo>
                  <a:lnTo>
                    <a:pt x="23" y="324"/>
                  </a:lnTo>
                  <a:lnTo>
                    <a:pt x="18" y="324"/>
                  </a:lnTo>
                  <a:lnTo>
                    <a:pt x="14" y="325"/>
                  </a:lnTo>
                  <a:lnTo>
                    <a:pt x="11" y="327"/>
                  </a:lnTo>
                  <a:lnTo>
                    <a:pt x="6" y="330"/>
                  </a:lnTo>
                  <a:lnTo>
                    <a:pt x="3" y="335"/>
                  </a:lnTo>
                  <a:lnTo>
                    <a:pt x="1" y="339"/>
                  </a:lnTo>
                  <a:lnTo>
                    <a:pt x="0" y="343"/>
                  </a:lnTo>
                  <a:lnTo>
                    <a:pt x="0" y="348"/>
                  </a:lnTo>
                  <a:lnTo>
                    <a:pt x="0" y="352"/>
                  </a:lnTo>
                  <a:lnTo>
                    <a:pt x="1" y="357"/>
                  </a:lnTo>
                  <a:lnTo>
                    <a:pt x="3" y="361"/>
                  </a:lnTo>
                  <a:lnTo>
                    <a:pt x="6" y="365"/>
                  </a:lnTo>
                  <a:lnTo>
                    <a:pt x="150" y="509"/>
                  </a:lnTo>
                  <a:lnTo>
                    <a:pt x="154" y="511"/>
                  </a:lnTo>
                  <a:lnTo>
                    <a:pt x="158" y="513"/>
                  </a:lnTo>
                  <a:lnTo>
                    <a:pt x="162" y="515"/>
                  </a:lnTo>
                  <a:lnTo>
                    <a:pt x="168" y="515"/>
                  </a:lnTo>
                  <a:lnTo>
                    <a:pt x="168" y="515"/>
                  </a:lnTo>
                  <a:lnTo>
                    <a:pt x="169" y="515"/>
                  </a:lnTo>
                  <a:lnTo>
                    <a:pt x="173" y="515"/>
                  </a:lnTo>
                  <a:lnTo>
                    <a:pt x="178" y="512"/>
                  </a:lnTo>
                  <a:lnTo>
                    <a:pt x="182" y="510"/>
                  </a:lnTo>
                  <a:lnTo>
                    <a:pt x="185" y="507"/>
                  </a:lnTo>
                  <a:lnTo>
                    <a:pt x="570" y="40"/>
                  </a:lnTo>
                  <a:lnTo>
                    <a:pt x="572" y="35"/>
                  </a:lnTo>
                  <a:lnTo>
                    <a:pt x="574" y="31"/>
                  </a:lnTo>
                  <a:lnTo>
                    <a:pt x="574" y="26"/>
                  </a:lnTo>
                  <a:lnTo>
                    <a:pt x="574" y="22"/>
                  </a:lnTo>
                  <a:lnTo>
                    <a:pt x="574" y="18"/>
                  </a:lnTo>
                  <a:lnTo>
                    <a:pt x="572" y="13"/>
                  </a:lnTo>
                  <a:lnTo>
                    <a:pt x="570" y="9"/>
                  </a:lnTo>
                  <a:lnTo>
                    <a:pt x="566" y="6"/>
                  </a:lnTo>
                  <a:close/>
                </a:path>
              </a:pathLst>
            </a:custGeom>
            <a:solidFill>
              <a:schemeClr val="tx1">
                <a:lumMod val="75000"/>
                <a:lumOff val="25000"/>
              </a:schemeClr>
            </a:solidFill>
            <a:ln>
              <a:noFill/>
            </a:ln>
          </p:spPr>
          <p:style>
            <a:lnRef idx="0"/>
            <a:fillRef idx="0"/>
            <a:effectRef idx="0"/>
            <a:fontRef idx="minor"/>
          </p:style>
        </p:sp>
        <p:sp>
          <p:nvSpPr>
            <p:cNvPr id="515" name="CustomShape 43"/>
            <p:cNvSpPr/>
            <p:nvPr/>
          </p:nvSpPr>
          <p:spPr>
            <a:xfrm>
              <a:off x="2303640" y="5605200"/>
              <a:ext cx="237600" cy="237600"/>
            </a:xfrm>
            <a:custGeom>
              <a:avLst/>
              <a:gdLst/>
              <a:ahLst/>
              <a:rect l="l" t="t" r="r" b="b"/>
              <a:pathLst>
                <a:path w="599" h="598">
                  <a:moveTo>
                    <a:pt x="575" y="218"/>
                  </a:moveTo>
                  <a:lnTo>
                    <a:pt x="569" y="220"/>
                  </a:lnTo>
                  <a:lnTo>
                    <a:pt x="565" y="221"/>
                  </a:lnTo>
                  <a:lnTo>
                    <a:pt x="562" y="223"/>
                  </a:lnTo>
                  <a:lnTo>
                    <a:pt x="557" y="226"/>
                  </a:lnTo>
                  <a:lnTo>
                    <a:pt x="555" y="229"/>
                  </a:lnTo>
                  <a:lnTo>
                    <a:pt x="553" y="234"/>
                  </a:lnTo>
                  <a:lnTo>
                    <a:pt x="552" y="238"/>
                  </a:lnTo>
                  <a:lnTo>
                    <a:pt x="551" y="243"/>
                  </a:lnTo>
                  <a:lnTo>
                    <a:pt x="551" y="551"/>
                  </a:lnTo>
                  <a:lnTo>
                    <a:pt x="48" y="551"/>
                  </a:lnTo>
                  <a:lnTo>
                    <a:pt x="48" y="47"/>
                  </a:lnTo>
                  <a:lnTo>
                    <a:pt x="416" y="47"/>
                  </a:lnTo>
                  <a:lnTo>
                    <a:pt x="421" y="47"/>
                  </a:lnTo>
                  <a:lnTo>
                    <a:pt x="426" y="46"/>
                  </a:lnTo>
                  <a:lnTo>
                    <a:pt x="430" y="44"/>
                  </a:lnTo>
                  <a:lnTo>
                    <a:pt x="433" y="41"/>
                  </a:lnTo>
                  <a:lnTo>
                    <a:pt x="436" y="37"/>
                  </a:lnTo>
                  <a:lnTo>
                    <a:pt x="438" y="33"/>
                  </a:lnTo>
                  <a:lnTo>
                    <a:pt x="440" y="28"/>
                  </a:lnTo>
                  <a:lnTo>
                    <a:pt x="440" y="24"/>
                  </a:lnTo>
                  <a:lnTo>
                    <a:pt x="440" y="19"/>
                  </a:lnTo>
                  <a:lnTo>
                    <a:pt x="438" y="14"/>
                  </a:lnTo>
                  <a:lnTo>
                    <a:pt x="436" y="11"/>
                  </a:lnTo>
                  <a:lnTo>
                    <a:pt x="433" y="6"/>
                  </a:lnTo>
                  <a:lnTo>
                    <a:pt x="430" y="4"/>
                  </a:lnTo>
                  <a:lnTo>
                    <a:pt x="426" y="2"/>
                  </a:lnTo>
                  <a:lnTo>
                    <a:pt x="421" y="0"/>
                  </a:lnTo>
                  <a:lnTo>
                    <a:pt x="416" y="0"/>
                  </a:lnTo>
                  <a:lnTo>
                    <a:pt x="24" y="0"/>
                  </a:lnTo>
                  <a:lnTo>
                    <a:pt x="18" y="0"/>
                  </a:lnTo>
                  <a:lnTo>
                    <a:pt x="14" y="2"/>
                  </a:lnTo>
                  <a:lnTo>
                    <a:pt x="11" y="4"/>
                  </a:lnTo>
                  <a:lnTo>
                    <a:pt x="6" y="6"/>
                  </a:lnTo>
                  <a:lnTo>
                    <a:pt x="4" y="11"/>
                  </a:lnTo>
                  <a:lnTo>
                    <a:pt x="2" y="14"/>
                  </a:lnTo>
                  <a:lnTo>
                    <a:pt x="1" y="19"/>
                  </a:lnTo>
                  <a:lnTo>
                    <a:pt x="0" y="24"/>
                  </a:lnTo>
                  <a:lnTo>
                    <a:pt x="0" y="575"/>
                  </a:lnTo>
                  <a:lnTo>
                    <a:pt x="1" y="579"/>
                  </a:lnTo>
                  <a:lnTo>
                    <a:pt x="2" y="584"/>
                  </a:lnTo>
                  <a:lnTo>
                    <a:pt x="4" y="588"/>
                  </a:lnTo>
                  <a:lnTo>
                    <a:pt x="6" y="592"/>
                  </a:lnTo>
                  <a:lnTo>
                    <a:pt x="11" y="595"/>
                  </a:lnTo>
                  <a:lnTo>
                    <a:pt x="14" y="597"/>
                  </a:lnTo>
                  <a:lnTo>
                    <a:pt x="18" y="598"/>
                  </a:lnTo>
                  <a:lnTo>
                    <a:pt x="24" y="598"/>
                  </a:lnTo>
                  <a:lnTo>
                    <a:pt x="575" y="598"/>
                  </a:lnTo>
                  <a:lnTo>
                    <a:pt x="579" y="598"/>
                  </a:lnTo>
                  <a:lnTo>
                    <a:pt x="584" y="597"/>
                  </a:lnTo>
                  <a:lnTo>
                    <a:pt x="588" y="595"/>
                  </a:lnTo>
                  <a:lnTo>
                    <a:pt x="591" y="592"/>
                  </a:lnTo>
                  <a:lnTo>
                    <a:pt x="595" y="588"/>
                  </a:lnTo>
                  <a:lnTo>
                    <a:pt x="597" y="584"/>
                  </a:lnTo>
                  <a:lnTo>
                    <a:pt x="598" y="579"/>
                  </a:lnTo>
                  <a:lnTo>
                    <a:pt x="599" y="575"/>
                  </a:lnTo>
                  <a:lnTo>
                    <a:pt x="599" y="243"/>
                  </a:lnTo>
                  <a:lnTo>
                    <a:pt x="598" y="238"/>
                  </a:lnTo>
                  <a:lnTo>
                    <a:pt x="597" y="234"/>
                  </a:lnTo>
                  <a:lnTo>
                    <a:pt x="595" y="229"/>
                  </a:lnTo>
                  <a:lnTo>
                    <a:pt x="591" y="226"/>
                  </a:lnTo>
                  <a:lnTo>
                    <a:pt x="588" y="223"/>
                  </a:lnTo>
                  <a:lnTo>
                    <a:pt x="584" y="221"/>
                  </a:lnTo>
                  <a:lnTo>
                    <a:pt x="579" y="220"/>
                  </a:lnTo>
                  <a:lnTo>
                    <a:pt x="575" y="218"/>
                  </a:lnTo>
                  <a:close/>
                </a:path>
              </a:pathLst>
            </a:custGeom>
            <a:solidFill>
              <a:schemeClr val="tx1">
                <a:lumMod val="75000"/>
                <a:lumOff val="25000"/>
              </a:schemeClr>
            </a:solidFill>
            <a:ln>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6" name="CustomShape 1"/>
          <p:cNvSpPr/>
          <p:nvPr/>
        </p:nvSpPr>
        <p:spPr>
          <a:xfrm>
            <a:off x="-1252080" y="-1295280"/>
            <a:ext cx="5827320" cy="58273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17" name="CustomShape 2"/>
          <p:cNvSpPr/>
          <p:nvPr/>
        </p:nvSpPr>
        <p:spPr>
          <a:xfrm>
            <a:off x="3331800" y="4086360"/>
            <a:ext cx="3924000" cy="3924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18" name="CustomShape 3"/>
          <p:cNvSpPr/>
          <p:nvPr/>
        </p:nvSpPr>
        <p:spPr>
          <a:xfrm>
            <a:off x="10667880" y="-1295280"/>
            <a:ext cx="2914200" cy="2914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sp>
      <p:sp>
        <p:nvSpPr>
          <p:cNvPr id="519" name="CustomShape 4"/>
          <p:cNvSpPr/>
          <p:nvPr/>
        </p:nvSpPr>
        <p:spPr>
          <a:xfrm>
            <a:off x="266760" y="291960"/>
            <a:ext cx="11634480" cy="6200280"/>
          </a:xfrm>
          <a:prstGeom prst="rect">
            <a:avLst/>
          </a:prstGeom>
          <a:solidFill>
            <a:schemeClr val="bg1"/>
          </a:solidFill>
          <a:ln>
            <a:solidFill>
              <a:schemeClr val="bg1">
                <a:lumMod val="95000"/>
              </a:schemeClr>
            </a:solidFill>
          </a:ln>
          <a:effectLst>
            <a:outerShdw algn="ctr" blurRad="63500" rotWithShape="0">
              <a:srgbClr val="000000">
                <a:alpha val="10000"/>
              </a:srgbClr>
            </a:outerShdw>
          </a:effectLst>
        </p:spPr>
        <p:style>
          <a:lnRef idx="2">
            <a:schemeClr val="accent1">
              <a:shade val="50000"/>
            </a:schemeClr>
          </a:lnRef>
          <a:fillRef idx="1">
            <a:schemeClr val="accent1"/>
          </a:fillRef>
          <a:effectRef idx="0">
            <a:schemeClr val="accent1"/>
          </a:effectRef>
          <a:fontRef idx="minor"/>
        </p:style>
      </p:sp>
      <p:sp>
        <p:nvSpPr>
          <p:cNvPr id="520" name="TextShape 5"/>
          <p:cNvSpPr txBox="1"/>
          <p:nvPr/>
        </p:nvSpPr>
        <p:spPr>
          <a:xfrm>
            <a:off x="838080" y="6492960"/>
            <a:ext cx="2742840" cy="364680"/>
          </a:xfrm>
          <a:prstGeom prst="rect">
            <a:avLst/>
          </a:prstGeom>
          <a:noFill/>
          <a:ln>
            <a:noFill/>
          </a:ln>
        </p:spPr>
        <p:txBody>
          <a:bodyPr anchor="ctr">
            <a:noAutofit/>
          </a:bodyPr>
          <a:p>
            <a:pPr>
              <a:lnSpc>
                <a:spcPct val="100000"/>
              </a:lnSpc>
            </a:pPr>
            <a:fld id="{7A9CAB0D-9826-4681-8821-CCA26AA89690}" type="datetime1">
              <a:rPr b="0" lang="en-GB" sz="1200" spc="-1" strike="noStrike">
                <a:solidFill>
                  <a:srgbClr val="8b8b8b"/>
                </a:solidFill>
                <a:latin typeface="Segoe UI"/>
              </a:rPr>
              <a:t>24/04/2019</a:t>
            </a:fld>
            <a:endParaRPr b="0" lang="en-GB" sz="1200" spc="-1" strike="noStrike">
              <a:latin typeface="Times New Roman"/>
            </a:endParaRPr>
          </a:p>
        </p:txBody>
      </p:sp>
      <p:sp>
        <p:nvSpPr>
          <p:cNvPr id="521" name="TextShape 6"/>
          <p:cNvSpPr txBox="1"/>
          <p:nvPr/>
        </p:nvSpPr>
        <p:spPr>
          <a:xfrm>
            <a:off x="8610480" y="6492960"/>
            <a:ext cx="2742840" cy="364680"/>
          </a:xfrm>
          <a:prstGeom prst="rect">
            <a:avLst/>
          </a:prstGeom>
          <a:noFill/>
          <a:ln>
            <a:noFill/>
          </a:ln>
        </p:spPr>
        <p:txBody>
          <a:bodyPr anchor="ctr">
            <a:noAutofit/>
          </a:bodyPr>
          <a:p>
            <a:pPr algn="r">
              <a:lnSpc>
                <a:spcPct val="100000"/>
              </a:lnSpc>
            </a:pPr>
            <a:fld id="{ACBF3FAD-AC99-49F7-A6FF-FAB3911EB3A1}" type="slidenum">
              <a:rPr b="0" lang="en-GB" sz="1200" spc="-1" strike="noStrike">
                <a:solidFill>
                  <a:srgbClr val="8b8b8b"/>
                </a:solidFill>
                <a:latin typeface="Segoe UI"/>
              </a:rPr>
              <a:t>&lt;number&gt;</a:t>
            </a:fld>
            <a:endParaRPr b="0" lang="en-GB" sz="1200" spc="-1" strike="noStrike">
              <a:latin typeface="Times New Roman"/>
            </a:endParaRPr>
          </a:p>
        </p:txBody>
      </p:sp>
      <p:sp>
        <p:nvSpPr>
          <p:cNvPr id="522" name="CustomShape 7"/>
          <p:cNvSpPr/>
          <p:nvPr/>
        </p:nvSpPr>
        <p:spPr>
          <a:xfrm>
            <a:off x="558720" y="514800"/>
            <a:ext cx="11073960" cy="549000"/>
          </a:xfrm>
          <a:prstGeom prst="rect">
            <a:avLst/>
          </a:prstGeom>
          <a:noFill/>
          <a:ln>
            <a:noFill/>
          </a:ln>
        </p:spPr>
        <p:style>
          <a:lnRef idx="0"/>
          <a:fillRef idx="0"/>
          <a:effectRef idx="0"/>
          <a:fontRef idx="minor"/>
        </p:style>
        <p:txBody>
          <a:bodyPr lIns="0" rIns="0" tIns="0" bIns="0">
            <a:spAutoFit/>
          </a:bodyPr>
          <a:p>
            <a:pPr algn="ctr">
              <a:lnSpc>
                <a:spcPct val="100000"/>
              </a:lnSpc>
            </a:pPr>
            <a:r>
              <a:rPr b="1" lang="en-GB" sz="3600" spc="-1" strike="noStrike">
                <a:solidFill>
                  <a:srgbClr val="4472c4"/>
                </a:solidFill>
                <a:latin typeface="Century Gothic"/>
                <a:ea typeface="Segoe UI Black"/>
              </a:rPr>
              <a:t>Project Timeline</a:t>
            </a:r>
            <a:endParaRPr b="0" lang="en-GB" sz="3600" spc="-1" strike="noStrike">
              <a:latin typeface="Arial"/>
            </a:endParaRPr>
          </a:p>
        </p:txBody>
      </p:sp>
      <p:sp>
        <p:nvSpPr>
          <p:cNvPr id="523" name="CustomShape 8"/>
          <p:cNvSpPr/>
          <p:nvPr/>
        </p:nvSpPr>
        <p:spPr>
          <a:xfrm>
            <a:off x="798120" y="2942640"/>
            <a:ext cx="1953000" cy="3451680"/>
          </a:xfrm>
          <a:prstGeom prst="flowChartOffpageConnec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90000"/>
              </a:lnSpc>
            </a:pPr>
            <a:r>
              <a:rPr b="0" lang="en-GB" sz="1600" spc="-1" strike="noStrike">
                <a:solidFill>
                  <a:srgbClr val="404040"/>
                </a:solidFill>
                <a:latin typeface="Segoe UI"/>
              </a:rPr>
              <a:t>Lorem ipsum dolor sit amet, consectetur adipiscing elit, sed do eiusmod tempor incididunt ut labore et dolore magna aliqua. </a:t>
            </a:r>
            <a:endParaRPr b="0" lang="en-GB" sz="1600" spc="-1" strike="noStrike">
              <a:latin typeface="Arial"/>
            </a:endParaRPr>
          </a:p>
        </p:txBody>
      </p:sp>
      <p:sp>
        <p:nvSpPr>
          <p:cNvPr id="524" name="CustomShape 9"/>
          <p:cNvSpPr/>
          <p:nvPr/>
        </p:nvSpPr>
        <p:spPr>
          <a:xfrm>
            <a:off x="3681000" y="2942640"/>
            <a:ext cx="1953000" cy="3451680"/>
          </a:xfrm>
          <a:prstGeom prst="flowChartOffpageConnector">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90000"/>
              </a:lnSpc>
            </a:pPr>
            <a:r>
              <a:rPr b="0" lang="en-GB" sz="1600" spc="-1" strike="noStrike">
                <a:solidFill>
                  <a:srgbClr val="404040"/>
                </a:solidFill>
                <a:latin typeface="Segoe UI"/>
              </a:rPr>
              <a:t>Lorem ipsum dolor sit amet, consectetur adipiscing elit, sed do eiusmod tempor incididunt ut labore et dolore magna aliqua. </a:t>
            </a:r>
            <a:endParaRPr b="0" lang="en-GB" sz="1600" spc="-1" strike="noStrike">
              <a:latin typeface="Arial"/>
            </a:endParaRPr>
          </a:p>
        </p:txBody>
      </p:sp>
      <p:sp>
        <p:nvSpPr>
          <p:cNvPr id="525" name="CustomShape 10"/>
          <p:cNvSpPr/>
          <p:nvPr/>
        </p:nvSpPr>
        <p:spPr>
          <a:xfrm>
            <a:off x="9447120" y="2942640"/>
            <a:ext cx="1953000" cy="3451680"/>
          </a:xfrm>
          <a:prstGeom prst="flowChartOffpageConnector">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90000"/>
              </a:lnSpc>
            </a:pPr>
            <a:r>
              <a:rPr b="0" lang="en-GB" sz="1600" spc="-1" strike="noStrike">
                <a:solidFill>
                  <a:srgbClr val="404040"/>
                </a:solidFill>
                <a:latin typeface="Segoe UI"/>
              </a:rPr>
              <a:t>Lorem ipsum dolor sit amet, consectetur adipiscing elit, sed do eiusmod tempor incididunt ut labore et dolore magna aliqua. </a:t>
            </a:r>
            <a:endParaRPr b="0" lang="en-GB" sz="1600" spc="-1" strike="noStrike">
              <a:latin typeface="Arial"/>
            </a:endParaRPr>
          </a:p>
        </p:txBody>
      </p:sp>
      <p:sp>
        <p:nvSpPr>
          <p:cNvPr id="526" name="CustomShape 11"/>
          <p:cNvSpPr/>
          <p:nvPr/>
        </p:nvSpPr>
        <p:spPr>
          <a:xfrm>
            <a:off x="6564240" y="2942640"/>
            <a:ext cx="1953000" cy="3451680"/>
          </a:xfrm>
          <a:prstGeom prst="flowChartOffpageConnector">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90000"/>
              </a:lnSpc>
            </a:pPr>
            <a:r>
              <a:rPr b="0" lang="en-GB" sz="1600" spc="-1" strike="noStrike">
                <a:solidFill>
                  <a:srgbClr val="404040"/>
                </a:solidFill>
                <a:latin typeface="Segoe UI"/>
              </a:rPr>
              <a:t>Lorem ipsum dolor sit amet, consectetur adipiscing elit, sed do eiusmod tempor incididunt ut labore et dolore magna aliqua. </a:t>
            </a:r>
            <a:endParaRPr b="0" lang="en-GB" sz="1600" spc="-1" strike="noStrike">
              <a:latin typeface="Arial"/>
            </a:endParaRPr>
          </a:p>
        </p:txBody>
      </p:sp>
      <p:grpSp>
        <p:nvGrpSpPr>
          <p:cNvPr id="527" name="Group 12"/>
          <p:cNvGrpSpPr/>
          <p:nvPr/>
        </p:nvGrpSpPr>
        <p:grpSpPr>
          <a:xfrm>
            <a:off x="278280" y="1312200"/>
            <a:ext cx="11634840" cy="1766520"/>
            <a:chOff x="278280" y="1312200"/>
            <a:chExt cx="11634840" cy="1766520"/>
          </a:xfrm>
        </p:grpSpPr>
        <p:sp>
          <p:nvSpPr>
            <p:cNvPr id="528" name="Line 13"/>
            <p:cNvSpPr/>
            <p:nvPr/>
          </p:nvSpPr>
          <p:spPr>
            <a:xfrm>
              <a:off x="278280" y="2945520"/>
              <a:ext cx="11634840" cy="36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p:style>
        </p:sp>
        <p:grpSp>
          <p:nvGrpSpPr>
            <p:cNvPr id="529" name="Group 14"/>
            <p:cNvGrpSpPr/>
            <p:nvPr/>
          </p:nvGrpSpPr>
          <p:grpSpPr>
            <a:xfrm>
              <a:off x="1427400" y="1826640"/>
              <a:ext cx="676800" cy="813240"/>
              <a:chOff x="1427400" y="1826640"/>
              <a:chExt cx="676800" cy="813240"/>
            </a:xfrm>
          </p:grpSpPr>
          <p:sp>
            <p:nvSpPr>
              <p:cNvPr id="530" name="CustomShape 15"/>
              <p:cNvSpPr/>
              <p:nvPr/>
            </p:nvSpPr>
            <p:spPr>
              <a:xfrm>
                <a:off x="1731960" y="1945800"/>
                <a:ext cx="193320" cy="127800"/>
              </a:xfrm>
              <a:custGeom>
                <a:avLst/>
                <a:gdLst/>
                <a:ahLst/>
                <a:rect l="l" t="t" r="r" b="b"/>
                <a:pathLst>
                  <a:path w="493" h="327">
                    <a:moveTo>
                      <a:pt x="51" y="0"/>
                    </a:moveTo>
                    <a:cubicBezTo>
                      <a:pt x="52" y="0"/>
                      <a:pt x="54" y="1"/>
                      <a:pt x="55" y="1"/>
                    </a:cubicBezTo>
                    <a:cubicBezTo>
                      <a:pt x="67" y="6"/>
                      <a:pt x="71" y="15"/>
                      <a:pt x="82" y="23"/>
                    </a:cubicBezTo>
                    <a:cubicBezTo>
                      <a:pt x="86" y="26"/>
                      <a:pt x="100" y="21"/>
                      <a:pt x="99" y="33"/>
                    </a:cubicBezTo>
                    <a:cubicBezTo>
                      <a:pt x="99" y="38"/>
                      <a:pt x="97" y="48"/>
                      <a:pt x="96" y="58"/>
                    </a:cubicBezTo>
                    <a:cubicBezTo>
                      <a:pt x="95" y="72"/>
                      <a:pt x="103" y="90"/>
                      <a:pt x="111" y="103"/>
                    </a:cubicBezTo>
                    <a:cubicBezTo>
                      <a:pt x="144" y="156"/>
                      <a:pt x="190" y="198"/>
                      <a:pt x="237" y="238"/>
                    </a:cubicBezTo>
                    <a:cubicBezTo>
                      <a:pt x="240" y="240"/>
                      <a:pt x="243" y="242"/>
                      <a:pt x="246" y="243"/>
                    </a:cubicBezTo>
                    <a:cubicBezTo>
                      <a:pt x="252" y="244"/>
                      <a:pt x="258" y="241"/>
                      <a:pt x="263" y="237"/>
                    </a:cubicBezTo>
                    <a:cubicBezTo>
                      <a:pt x="288" y="220"/>
                      <a:pt x="313" y="206"/>
                      <a:pt x="340" y="194"/>
                    </a:cubicBezTo>
                    <a:cubicBezTo>
                      <a:pt x="364" y="184"/>
                      <a:pt x="389" y="175"/>
                      <a:pt x="415" y="176"/>
                    </a:cubicBezTo>
                    <a:cubicBezTo>
                      <a:pt x="441" y="177"/>
                      <a:pt x="468" y="189"/>
                      <a:pt x="482" y="211"/>
                    </a:cubicBezTo>
                    <a:cubicBezTo>
                      <a:pt x="492" y="228"/>
                      <a:pt x="493" y="250"/>
                      <a:pt x="485" y="267"/>
                    </a:cubicBezTo>
                    <a:cubicBezTo>
                      <a:pt x="465" y="311"/>
                      <a:pt x="394" y="309"/>
                      <a:pt x="353" y="316"/>
                    </a:cubicBezTo>
                    <a:cubicBezTo>
                      <a:pt x="314" y="322"/>
                      <a:pt x="275" y="326"/>
                      <a:pt x="235" y="326"/>
                    </a:cubicBezTo>
                    <a:cubicBezTo>
                      <a:pt x="231" y="327"/>
                      <a:pt x="226" y="327"/>
                      <a:pt x="221" y="325"/>
                    </a:cubicBezTo>
                    <a:cubicBezTo>
                      <a:pt x="216" y="323"/>
                      <a:pt x="213" y="319"/>
                      <a:pt x="209" y="315"/>
                    </a:cubicBezTo>
                    <a:cubicBezTo>
                      <a:pt x="163" y="267"/>
                      <a:pt x="122" y="215"/>
                      <a:pt x="81" y="162"/>
                    </a:cubicBezTo>
                    <a:cubicBezTo>
                      <a:pt x="70" y="147"/>
                      <a:pt x="68" y="129"/>
                      <a:pt x="57" y="115"/>
                    </a:cubicBezTo>
                    <a:cubicBezTo>
                      <a:pt x="51" y="107"/>
                      <a:pt x="39" y="105"/>
                      <a:pt x="31" y="98"/>
                    </a:cubicBezTo>
                    <a:cubicBezTo>
                      <a:pt x="23" y="92"/>
                      <a:pt x="14" y="81"/>
                      <a:pt x="9" y="72"/>
                    </a:cubicBezTo>
                    <a:cubicBezTo>
                      <a:pt x="0" y="54"/>
                      <a:pt x="8" y="35"/>
                      <a:pt x="15" y="17"/>
                    </a:cubicBezTo>
                    <a:cubicBezTo>
                      <a:pt x="16" y="13"/>
                      <a:pt x="17" y="10"/>
                      <a:pt x="20" y="7"/>
                    </a:cubicBezTo>
                    <a:cubicBezTo>
                      <a:pt x="25" y="2"/>
                      <a:pt x="32" y="2"/>
                      <a:pt x="39" y="1"/>
                    </a:cubicBezTo>
                    <a:cubicBezTo>
                      <a:pt x="43" y="0"/>
                      <a:pt x="47" y="0"/>
                      <a:pt x="51" y="0"/>
                    </a:cubicBezTo>
                    <a:close/>
                  </a:path>
                </a:pathLst>
              </a:custGeom>
              <a:solidFill>
                <a:srgbClr val="eac5b0"/>
              </a:solidFill>
              <a:ln>
                <a:noFill/>
              </a:ln>
            </p:spPr>
            <p:style>
              <a:lnRef idx="0"/>
              <a:fillRef idx="0"/>
              <a:effectRef idx="0"/>
              <a:fontRef idx="minor"/>
            </p:style>
          </p:sp>
          <p:sp>
            <p:nvSpPr>
              <p:cNvPr id="531" name="CustomShape 16"/>
              <p:cNvSpPr/>
              <p:nvPr/>
            </p:nvSpPr>
            <p:spPr>
              <a:xfrm>
                <a:off x="1757880" y="1965960"/>
                <a:ext cx="259560" cy="117720"/>
              </a:xfrm>
              <a:custGeom>
                <a:avLst/>
                <a:gdLst/>
                <a:ahLst/>
                <a:rect l="l" t="t" r="r" b="b"/>
                <a:pathLst>
                  <a:path w="661" h="301">
                    <a:moveTo>
                      <a:pt x="306" y="296"/>
                    </a:moveTo>
                    <a:cubicBezTo>
                      <a:pt x="272" y="300"/>
                      <a:pt x="238" y="301"/>
                      <a:pt x="205" y="298"/>
                    </a:cubicBezTo>
                    <a:cubicBezTo>
                      <a:pt x="193" y="297"/>
                      <a:pt x="181" y="296"/>
                      <a:pt x="170" y="291"/>
                    </a:cubicBezTo>
                    <a:cubicBezTo>
                      <a:pt x="153" y="284"/>
                      <a:pt x="140" y="270"/>
                      <a:pt x="127" y="257"/>
                    </a:cubicBezTo>
                    <a:cubicBezTo>
                      <a:pt x="81" y="209"/>
                      <a:pt x="35" y="160"/>
                      <a:pt x="0" y="104"/>
                    </a:cubicBezTo>
                    <a:cubicBezTo>
                      <a:pt x="17" y="94"/>
                      <a:pt x="33" y="84"/>
                      <a:pt x="50" y="75"/>
                    </a:cubicBezTo>
                    <a:cubicBezTo>
                      <a:pt x="53" y="73"/>
                      <a:pt x="56" y="71"/>
                      <a:pt x="60" y="71"/>
                    </a:cubicBezTo>
                    <a:cubicBezTo>
                      <a:pt x="64" y="71"/>
                      <a:pt x="68" y="75"/>
                      <a:pt x="72" y="78"/>
                    </a:cubicBezTo>
                    <a:cubicBezTo>
                      <a:pt x="101" y="106"/>
                      <a:pt x="130" y="134"/>
                      <a:pt x="159" y="163"/>
                    </a:cubicBezTo>
                    <a:cubicBezTo>
                      <a:pt x="163" y="167"/>
                      <a:pt x="168" y="172"/>
                      <a:pt x="174" y="173"/>
                    </a:cubicBezTo>
                    <a:cubicBezTo>
                      <a:pt x="179" y="174"/>
                      <a:pt x="184" y="173"/>
                      <a:pt x="188" y="172"/>
                    </a:cubicBezTo>
                    <a:cubicBezTo>
                      <a:pt x="268" y="149"/>
                      <a:pt x="339" y="90"/>
                      <a:pt x="410" y="50"/>
                    </a:cubicBezTo>
                    <a:cubicBezTo>
                      <a:pt x="446" y="30"/>
                      <a:pt x="483" y="10"/>
                      <a:pt x="523" y="7"/>
                    </a:cubicBezTo>
                    <a:cubicBezTo>
                      <a:pt x="609" y="0"/>
                      <a:pt x="661" y="101"/>
                      <a:pt x="597" y="164"/>
                    </a:cubicBezTo>
                    <a:cubicBezTo>
                      <a:pt x="520" y="238"/>
                      <a:pt x="414" y="283"/>
                      <a:pt x="306" y="296"/>
                    </a:cubicBezTo>
                    <a:close/>
                  </a:path>
                </a:pathLst>
              </a:custGeom>
              <a:solidFill>
                <a:schemeClr val="accent4">
                  <a:lumMod val="60000"/>
                  <a:lumOff val="40000"/>
                </a:schemeClr>
              </a:solidFill>
              <a:ln>
                <a:noFill/>
              </a:ln>
            </p:spPr>
            <p:style>
              <a:lnRef idx="0"/>
              <a:fillRef idx="0"/>
              <a:effectRef idx="0"/>
              <a:fontRef idx="minor"/>
            </p:style>
          </p:sp>
          <p:sp>
            <p:nvSpPr>
              <p:cNvPr id="532" name="CustomShape 17"/>
              <p:cNvSpPr/>
              <p:nvPr/>
            </p:nvSpPr>
            <p:spPr>
              <a:xfrm>
                <a:off x="1894320" y="2568600"/>
                <a:ext cx="23400" cy="42480"/>
              </a:xfrm>
              <a:custGeom>
                <a:avLst/>
                <a:gdLst/>
                <a:ahLst/>
                <a:rect l="l" t="t" r="r" b="b"/>
                <a:pathLst>
                  <a:path w="83" h="150">
                    <a:moveTo>
                      <a:pt x="81" y="13"/>
                    </a:moveTo>
                    <a:lnTo>
                      <a:pt x="83" y="150"/>
                    </a:lnTo>
                    <a:lnTo>
                      <a:pt x="3" y="150"/>
                    </a:lnTo>
                    <a:lnTo>
                      <a:pt x="0" y="0"/>
                    </a:lnTo>
                    <a:lnTo>
                      <a:pt x="81" y="13"/>
                    </a:lnTo>
                    <a:close/>
                  </a:path>
                </a:pathLst>
              </a:custGeom>
              <a:solidFill>
                <a:srgbClr val="eac5b0"/>
              </a:solidFill>
              <a:ln>
                <a:noFill/>
              </a:ln>
            </p:spPr>
            <p:style>
              <a:lnRef idx="0"/>
              <a:fillRef idx="0"/>
              <a:effectRef idx="0"/>
              <a:fontRef idx="minor"/>
            </p:style>
          </p:sp>
          <p:sp>
            <p:nvSpPr>
              <p:cNvPr id="533" name="CustomShape 18"/>
              <p:cNvSpPr/>
              <p:nvPr/>
            </p:nvSpPr>
            <p:spPr>
              <a:xfrm>
                <a:off x="1864080" y="2605680"/>
                <a:ext cx="58680" cy="32040"/>
              </a:xfrm>
              <a:custGeom>
                <a:avLst/>
                <a:gdLst/>
                <a:ahLst/>
                <a:rect l="l" t="t" r="r" b="b"/>
                <a:pathLst>
                  <a:path w="151" h="82">
                    <a:moveTo>
                      <a:pt x="85" y="0"/>
                    </a:moveTo>
                    <a:cubicBezTo>
                      <a:pt x="136" y="17"/>
                      <a:pt x="136" y="17"/>
                      <a:pt x="136" y="17"/>
                    </a:cubicBezTo>
                    <a:cubicBezTo>
                      <a:pt x="151" y="33"/>
                      <a:pt x="151" y="33"/>
                      <a:pt x="151" y="33"/>
                    </a:cubicBezTo>
                    <a:cubicBezTo>
                      <a:pt x="148" y="72"/>
                      <a:pt x="148" y="72"/>
                      <a:pt x="148" y="72"/>
                    </a:cubicBezTo>
                    <a:cubicBezTo>
                      <a:pt x="11" y="82"/>
                      <a:pt x="11" y="82"/>
                      <a:pt x="11" y="82"/>
                    </a:cubicBezTo>
                    <a:cubicBezTo>
                      <a:pt x="0" y="65"/>
                      <a:pt x="7" y="43"/>
                      <a:pt x="27" y="36"/>
                    </a:cubicBezTo>
                    <a:cubicBezTo>
                      <a:pt x="33" y="34"/>
                      <a:pt x="33" y="34"/>
                      <a:pt x="33" y="34"/>
                    </a:cubicBezTo>
                    <a:lnTo>
                      <a:pt x="85" y="0"/>
                    </a:lnTo>
                    <a:close/>
                  </a:path>
                </a:pathLst>
              </a:custGeom>
              <a:solidFill>
                <a:srgbClr val="1a3151"/>
              </a:solidFill>
              <a:ln>
                <a:noFill/>
              </a:ln>
            </p:spPr>
            <p:style>
              <a:lnRef idx="0"/>
              <a:fillRef idx="0"/>
              <a:effectRef idx="0"/>
              <a:fontRef idx="minor"/>
            </p:style>
          </p:sp>
          <p:sp>
            <p:nvSpPr>
              <p:cNvPr id="534" name="CustomShape 19"/>
              <p:cNvSpPr/>
              <p:nvPr/>
            </p:nvSpPr>
            <p:spPr>
              <a:xfrm>
                <a:off x="2059920" y="2535480"/>
                <a:ext cx="37440" cy="44280"/>
              </a:xfrm>
              <a:custGeom>
                <a:avLst/>
                <a:gdLst/>
                <a:ahLst/>
                <a:rect l="l" t="t" r="r" b="b"/>
                <a:pathLst>
                  <a:path w="133" h="156">
                    <a:moveTo>
                      <a:pt x="79" y="0"/>
                    </a:moveTo>
                    <a:lnTo>
                      <a:pt x="133" y="125"/>
                    </a:lnTo>
                    <a:lnTo>
                      <a:pt x="59" y="156"/>
                    </a:lnTo>
                    <a:lnTo>
                      <a:pt x="0" y="18"/>
                    </a:lnTo>
                    <a:lnTo>
                      <a:pt x="79" y="0"/>
                    </a:lnTo>
                    <a:close/>
                  </a:path>
                </a:pathLst>
              </a:custGeom>
              <a:solidFill>
                <a:srgbClr val="eac5b0"/>
              </a:solidFill>
              <a:ln>
                <a:noFill/>
              </a:ln>
            </p:spPr>
            <p:style>
              <a:lnRef idx="0"/>
              <a:fillRef idx="0"/>
              <a:effectRef idx="0"/>
              <a:fontRef idx="minor"/>
            </p:style>
          </p:sp>
          <p:sp>
            <p:nvSpPr>
              <p:cNvPr id="535" name="CustomShape 20"/>
              <p:cNvSpPr/>
              <p:nvPr/>
            </p:nvSpPr>
            <p:spPr>
              <a:xfrm>
                <a:off x="2059920" y="2565720"/>
                <a:ext cx="44280" cy="62280"/>
              </a:xfrm>
              <a:custGeom>
                <a:avLst/>
                <a:gdLst/>
                <a:ahLst/>
                <a:rect l="l" t="t" r="r" b="b"/>
                <a:pathLst>
                  <a:path w="114" h="159">
                    <a:moveTo>
                      <a:pt x="44" y="38"/>
                    </a:moveTo>
                    <a:cubicBezTo>
                      <a:pt x="46" y="36"/>
                      <a:pt x="48" y="34"/>
                      <a:pt x="51" y="32"/>
                    </a:cubicBezTo>
                    <a:cubicBezTo>
                      <a:pt x="57" y="27"/>
                      <a:pt x="109" y="0"/>
                      <a:pt x="114" y="12"/>
                    </a:cubicBezTo>
                    <a:cubicBezTo>
                      <a:pt x="114" y="14"/>
                      <a:pt x="114" y="16"/>
                      <a:pt x="114" y="19"/>
                    </a:cubicBezTo>
                    <a:cubicBezTo>
                      <a:pt x="109" y="54"/>
                      <a:pt x="101" y="89"/>
                      <a:pt x="89" y="123"/>
                    </a:cubicBezTo>
                    <a:cubicBezTo>
                      <a:pt x="84" y="138"/>
                      <a:pt x="76" y="154"/>
                      <a:pt x="61" y="157"/>
                    </a:cubicBezTo>
                    <a:cubicBezTo>
                      <a:pt x="54" y="159"/>
                      <a:pt x="47" y="158"/>
                      <a:pt x="41" y="156"/>
                    </a:cubicBezTo>
                    <a:cubicBezTo>
                      <a:pt x="31" y="154"/>
                      <a:pt x="21" y="151"/>
                      <a:pt x="12" y="148"/>
                    </a:cubicBezTo>
                    <a:cubicBezTo>
                      <a:pt x="9" y="146"/>
                      <a:pt x="5" y="145"/>
                      <a:pt x="3" y="142"/>
                    </a:cubicBezTo>
                    <a:cubicBezTo>
                      <a:pt x="0" y="135"/>
                      <a:pt x="6" y="128"/>
                      <a:pt x="12" y="124"/>
                    </a:cubicBezTo>
                    <a:cubicBezTo>
                      <a:pt x="19" y="121"/>
                      <a:pt x="27" y="118"/>
                      <a:pt x="30" y="112"/>
                    </a:cubicBezTo>
                    <a:cubicBezTo>
                      <a:pt x="31" y="109"/>
                      <a:pt x="31" y="105"/>
                      <a:pt x="32" y="102"/>
                    </a:cubicBezTo>
                    <a:cubicBezTo>
                      <a:pt x="33" y="78"/>
                      <a:pt x="29" y="55"/>
                      <a:pt x="44" y="38"/>
                    </a:cubicBezTo>
                    <a:close/>
                  </a:path>
                </a:pathLst>
              </a:custGeom>
              <a:solidFill>
                <a:srgbClr val="1a3151"/>
              </a:solidFill>
              <a:ln>
                <a:noFill/>
              </a:ln>
            </p:spPr>
            <p:style>
              <a:lnRef idx="0"/>
              <a:fillRef idx="0"/>
              <a:effectRef idx="0"/>
              <a:fontRef idx="minor"/>
            </p:style>
          </p:sp>
          <p:sp>
            <p:nvSpPr>
              <p:cNvPr id="536" name="CustomShape 21"/>
              <p:cNvSpPr/>
              <p:nvPr/>
            </p:nvSpPr>
            <p:spPr>
              <a:xfrm>
                <a:off x="1908720" y="2162520"/>
                <a:ext cx="185400" cy="405720"/>
              </a:xfrm>
              <a:custGeom>
                <a:avLst/>
                <a:gdLst/>
                <a:ahLst/>
                <a:rect l="l" t="t" r="r" b="b"/>
                <a:pathLst>
                  <a:path w="473" h="1035">
                    <a:moveTo>
                      <a:pt x="77" y="589"/>
                    </a:moveTo>
                    <a:cubicBezTo>
                      <a:pt x="96" y="677"/>
                      <a:pt x="150" y="740"/>
                      <a:pt x="209" y="804"/>
                    </a:cubicBezTo>
                    <a:cubicBezTo>
                      <a:pt x="276" y="878"/>
                      <a:pt x="339" y="955"/>
                      <a:pt x="397" y="1035"/>
                    </a:cubicBezTo>
                    <a:cubicBezTo>
                      <a:pt x="422" y="1025"/>
                      <a:pt x="448" y="1014"/>
                      <a:pt x="473" y="1004"/>
                    </a:cubicBezTo>
                    <a:cubicBezTo>
                      <a:pt x="452" y="881"/>
                      <a:pt x="394" y="768"/>
                      <a:pt x="348" y="652"/>
                    </a:cubicBezTo>
                    <a:cubicBezTo>
                      <a:pt x="317" y="571"/>
                      <a:pt x="292" y="485"/>
                      <a:pt x="290" y="398"/>
                    </a:cubicBezTo>
                    <a:cubicBezTo>
                      <a:pt x="290" y="355"/>
                      <a:pt x="300" y="315"/>
                      <a:pt x="306" y="273"/>
                    </a:cubicBezTo>
                    <a:cubicBezTo>
                      <a:pt x="313" y="221"/>
                      <a:pt x="313" y="167"/>
                      <a:pt x="319" y="114"/>
                    </a:cubicBezTo>
                    <a:cubicBezTo>
                      <a:pt x="321" y="97"/>
                      <a:pt x="323" y="76"/>
                      <a:pt x="309" y="65"/>
                    </a:cubicBezTo>
                    <a:cubicBezTo>
                      <a:pt x="303" y="59"/>
                      <a:pt x="295" y="57"/>
                      <a:pt x="287" y="56"/>
                    </a:cubicBezTo>
                    <a:cubicBezTo>
                      <a:pt x="0" y="0"/>
                      <a:pt x="40" y="423"/>
                      <a:pt x="77" y="589"/>
                    </a:cubicBezTo>
                  </a:path>
                </a:pathLst>
              </a:custGeom>
              <a:solidFill>
                <a:srgbClr val="3ababa"/>
              </a:solidFill>
              <a:ln>
                <a:noFill/>
              </a:ln>
            </p:spPr>
            <p:style>
              <a:lnRef idx="0"/>
              <a:fillRef idx="0"/>
              <a:effectRef idx="0"/>
              <a:fontRef idx="minor"/>
            </p:style>
          </p:sp>
          <p:sp>
            <p:nvSpPr>
              <p:cNvPr id="537" name="CustomShape 22"/>
              <p:cNvSpPr/>
              <p:nvPr/>
            </p:nvSpPr>
            <p:spPr>
              <a:xfrm>
                <a:off x="1832400" y="2155680"/>
                <a:ext cx="198360" cy="440280"/>
              </a:xfrm>
              <a:custGeom>
                <a:avLst/>
                <a:gdLst/>
                <a:ahLst/>
                <a:rect l="l" t="t" r="r" b="b"/>
                <a:pathLst>
                  <a:path w="505" h="1123">
                    <a:moveTo>
                      <a:pt x="505" y="148"/>
                    </a:moveTo>
                    <a:cubicBezTo>
                      <a:pt x="505" y="95"/>
                      <a:pt x="499" y="44"/>
                      <a:pt x="489" y="5"/>
                    </a:cubicBezTo>
                    <a:cubicBezTo>
                      <a:pt x="407" y="0"/>
                      <a:pt x="314" y="9"/>
                      <a:pt x="234" y="26"/>
                    </a:cubicBezTo>
                    <a:cubicBezTo>
                      <a:pt x="154" y="42"/>
                      <a:pt x="105" y="59"/>
                      <a:pt x="105" y="145"/>
                    </a:cubicBezTo>
                    <a:cubicBezTo>
                      <a:pt x="104" y="303"/>
                      <a:pt x="42" y="437"/>
                      <a:pt x="15" y="589"/>
                    </a:cubicBezTo>
                    <a:cubicBezTo>
                      <a:pt x="0" y="677"/>
                      <a:pt x="26" y="756"/>
                      <a:pt x="56" y="838"/>
                    </a:cubicBezTo>
                    <a:cubicBezTo>
                      <a:pt x="90" y="931"/>
                      <a:pt x="119" y="1026"/>
                      <a:pt x="143" y="1123"/>
                    </a:cubicBezTo>
                    <a:cubicBezTo>
                      <a:pt x="170" y="1123"/>
                      <a:pt x="197" y="1122"/>
                      <a:pt x="225" y="1122"/>
                    </a:cubicBezTo>
                    <a:cubicBezTo>
                      <a:pt x="252" y="1001"/>
                      <a:pt x="241" y="874"/>
                      <a:pt x="243" y="749"/>
                    </a:cubicBezTo>
                    <a:cubicBezTo>
                      <a:pt x="245" y="663"/>
                      <a:pt x="253" y="574"/>
                      <a:pt x="285" y="493"/>
                    </a:cubicBezTo>
                    <a:cubicBezTo>
                      <a:pt x="320" y="404"/>
                      <a:pt x="371" y="439"/>
                      <a:pt x="429" y="387"/>
                    </a:cubicBezTo>
                    <a:cubicBezTo>
                      <a:pt x="485" y="337"/>
                      <a:pt x="505" y="240"/>
                      <a:pt x="505" y="148"/>
                    </a:cubicBezTo>
                  </a:path>
                </a:pathLst>
              </a:custGeom>
              <a:solidFill>
                <a:srgbClr val="3ababa"/>
              </a:solidFill>
              <a:ln>
                <a:noFill/>
              </a:ln>
            </p:spPr>
            <p:style>
              <a:lnRef idx="0"/>
              <a:fillRef idx="0"/>
              <a:effectRef idx="0"/>
              <a:fontRef idx="minor"/>
            </p:style>
          </p:sp>
          <p:sp>
            <p:nvSpPr>
              <p:cNvPr id="538" name="CustomShape 23"/>
              <p:cNvSpPr/>
              <p:nvPr/>
            </p:nvSpPr>
            <p:spPr>
              <a:xfrm>
                <a:off x="1863000" y="1960560"/>
                <a:ext cx="196920" cy="309600"/>
              </a:xfrm>
              <a:custGeom>
                <a:avLst/>
                <a:gdLst/>
                <a:ahLst/>
                <a:rect l="l" t="t" r="r" b="b"/>
                <a:pathLst>
                  <a:path w="502" h="790">
                    <a:moveTo>
                      <a:pt x="334" y="38"/>
                    </a:moveTo>
                    <a:cubicBezTo>
                      <a:pt x="343" y="45"/>
                      <a:pt x="351" y="53"/>
                      <a:pt x="359" y="61"/>
                    </a:cubicBezTo>
                    <a:cubicBezTo>
                      <a:pt x="366" y="69"/>
                      <a:pt x="373" y="76"/>
                      <a:pt x="380" y="84"/>
                    </a:cubicBezTo>
                    <a:cubicBezTo>
                      <a:pt x="404" y="110"/>
                      <a:pt x="416" y="148"/>
                      <a:pt x="427" y="181"/>
                    </a:cubicBezTo>
                    <a:cubicBezTo>
                      <a:pt x="482" y="356"/>
                      <a:pt x="502" y="596"/>
                      <a:pt x="466" y="778"/>
                    </a:cubicBezTo>
                    <a:cubicBezTo>
                      <a:pt x="331" y="790"/>
                      <a:pt x="174" y="756"/>
                      <a:pt x="39" y="737"/>
                    </a:cubicBezTo>
                    <a:cubicBezTo>
                      <a:pt x="26" y="735"/>
                      <a:pt x="11" y="732"/>
                      <a:pt x="4" y="721"/>
                    </a:cubicBezTo>
                    <a:cubicBezTo>
                      <a:pt x="0" y="714"/>
                      <a:pt x="0" y="706"/>
                      <a:pt x="0" y="698"/>
                    </a:cubicBezTo>
                    <a:cubicBezTo>
                      <a:pt x="0" y="582"/>
                      <a:pt x="24" y="457"/>
                      <a:pt x="47" y="343"/>
                    </a:cubicBezTo>
                    <a:cubicBezTo>
                      <a:pt x="57" y="295"/>
                      <a:pt x="69" y="247"/>
                      <a:pt x="84" y="201"/>
                    </a:cubicBezTo>
                    <a:cubicBezTo>
                      <a:pt x="101" y="151"/>
                      <a:pt x="119" y="98"/>
                      <a:pt x="157" y="60"/>
                    </a:cubicBezTo>
                    <a:cubicBezTo>
                      <a:pt x="197" y="20"/>
                      <a:pt x="275" y="0"/>
                      <a:pt x="326" y="32"/>
                    </a:cubicBezTo>
                    <a:cubicBezTo>
                      <a:pt x="329" y="33"/>
                      <a:pt x="331" y="35"/>
                      <a:pt x="334" y="38"/>
                    </a:cubicBezTo>
                  </a:path>
                </a:pathLst>
              </a:custGeom>
              <a:solidFill>
                <a:schemeClr val="accent4">
                  <a:lumMod val="20000"/>
                  <a:lumOff val="80000"/>
                </a:schemeClr>
              </a:solidFill>
              <a:ln>
                <a:noFill/>
              </a:ln>
            </p:spPr>
            <p:style>
              <a:lnRef idx="0"/>
              <a:fillRef idx="0"/>
              <a:effectRef idx="0"/>
              <a:fontRef idx="minor"/>
            </p:style>
          </p:sp>
          <p:sp>
            <p:nvSpPr>
              <p:cNvPr id="539" name="CustomShape 24"/>
              <p:cNvSpPr/>
              <p:nvPr/>
            </p:nvSpPr>
            <p:spPr>
              <a:xfrm>
                <a:off x="1941480" y="1841760"/>
                <a:ext cx="112320" cy="166680"/>
              </a:xfrm>
              <a:custGeom>
                <a:avLst/>
                <a:gdLst/>
                <a:ahLst/>
                <a:rect l="l" t="t" r="r" b="b"/>
                <a:pathLst>
                  <a:path w="287" h="425">
                    <a:moveTo>
                      <a:pt x="122" y="365"/>
                    </a:moveTo>
                    <a:cubicBezTo>
                      <a:pt x="125" y="350"/>
                      <a:pt x="125" y="331"/>
                      <a:pt x="127" y="318"/>
                    </a:cubicBezTo>
                    <a:cubicBezTo>
                      <a:pt x="130" y="316"/>
                      <a:pt x="133" y="314"/>
                      <a:pt x="136" y="312"/>
                    </a:cubicBezTo>
                    <a:cubicBezTo>
                      <a:pt x="192" y="276"/>
                      <a:pt x="287" y="83"/>
                      <a:pt x="137" y="40"/>
                    </a:cubicBezTo>
                    <a:cubicBezTo>
                      <a:pt x="0" y="0"/>
                      <a:pt x="7" y="188"/>
                      <a:pt x="34" y="267"/>
                    </a:cubicBezTo>
                    <a:cubicBezTo>
                      <a:pt x="38" y="280"/>
                      <a:pt x="45" y="293"/>
                      <a:pt x="54" y="304"/>
                    </a:cubicBezTo>
                    <a:cubicBezTo>
                      <a:pt x="60" y="311"/>
                      <a:pt x="61" y="310"/>
                      <a:pt x="60" y="318"/>
                    </a:cubicBezTo>
                    <a:cubicBezTo>
                      <a:pt x="59" y="332"/>
                      <a:pt x="49" y="343"/>
                      <a:pt x="47" y="356"/>
                    </a:cubicBezTo>
                    <a:cubicBezTo>
                      <a:pt x="44" y="377"/>
                      <a:pt x="52" y="404"/>
                      <a:pt x="56" y="425"/>
                    </a:cubicBezTo>
                    <a:cubicBezTo>
                      <a:pt x="73" y="414"/>
                      <a:pt x="90" y="403"/>
                      <a:pt x="106" y="392"/>
                    </a:cubicBezTo>
                    <a:cubicBezTo>
                      <a:pt x="115" y="386"/>
                      <a:pt x="119" y="376"/>
                      <a:pt x="122" y="365"/>
                    </a:cubicBezTo>
                    <a:close/>
                  </a:path>
                </a:pathLst>
              </a:custGeom>
              <a:solidFill>
                <a:srgbClr val="eac5b0"/>
              </a:solidFill>
              <a:ln>
                <a:noFill/>
              </a:ln>
            </p:spPr>
            <p:style>
              <a:lnRef idx="0"/>
              <a:fillRef idx="0"/>
              <a:effectRef idx="0"/>
              <a:fontRef idx="minor"/>
            </p:style>
          </p:sp>
          <p:sp>
            <p:nvSpPr>
              <p:cNvPr id="540" name="CustomShape 25"/>
              <p:cNvSpPr/>
              <p:nvPr/>
            </p:nvSpPr>
            <p:spPr>
              <a:xfrm>
                <a:off x="1936440" y="1881720"/>
                <a:ext cx="26640" cy="63720"/>
              </a:xfrm>
              <a:custGeom>
                <a:avLst/>
                <a:gdLst/>
                <a:ahLst/>
                <a:rect l="l" t="t" r="r" b="b"/>
                <a:pathLst>
                  <a:path w="68" h="164">
                    <a:moveTo>
                      <a:pt x="15" y="94"/>
                    </a:moveTo>
                    <a:cubicBezTo>
                      <a:pt x="23" y="119"/>
                      <a:pt x="35" y="142"/>
                      <a:pt x="49" y="164"/>
                    </a:cubicBezTo>
                    <a:cubicBezTo>
                      <a:pt x="49" y="118"/>
                      <a:pt x="54" y="72"/>
                      <a:pt x="66" y="27"/>
                    </a:cubicBezTo>
                    <a:cubicBezTo>
                      <a:pt x="67" y="24"/>
                      <a:pt x="68" y="20"/>
                      <a:pt x="66" y="17"/>
                    </a:cubicBezTo>
                    <a:cubicBezTo>
                      <a:pt x="64" y="14"/>
                      <a:pt x="61" y="13"/>
                      <a:pt x="58" y="12"/>
                    </a:cubicBezTo>
                    <a:cubicBezTo>
                      <a:pt x="0" y="0"/>
                      <a:pt x="0" y="50"/>
                      <a:pt x="15" y="94"/>
                    </a:cubicBezTo>
                    <a:close/>
                  </a:path>
                </a:pathLst>
              </a:custGeom>
              <a:solidFill>
                <a:srgbClr val="1a3151"/>
              </a:solidFill>
              <a:ln>
                <a:noFill/>
              </a:ln>
            </p:spPr>
            <p:style>
              <a:lnRef idx="0"/>
              <a:fillRef idx="0"/>
              <a:effectRef idx="0"/>
              <a:fontRef idx="minor"/>
            </p:style>
          </p:sp>
          <p:sp>
            <p:nvSpPr>
              <p:cNvPr id="541" name="CustomShape 26"/>
              <p:cNvSpPr/>
              <p:nvPr/>
            </p:nvSpPr>
            <p:spPr>
              <a:xfrm>
                <a:off x="2001960" y="1845360"/>
                <a:ext cx="52920" cy="105120"/>
              </a:xfrm>
              <a:custGeom>
                <a:avLst/>
                <a:gdLst/>
                <a:ahLst/>
                <a:rect l="l" t="t" r="r" b="b"/>
                <a:pathLst>
                  <a:path w="136" h="269">
                    <a:moveTo>
                      <a:pt x="0" y="256"/>
                    </a:moveTo>
                    <a:cubicBezTo>
                      <a:pt x="9" y="269"/>
                      <a:pt x="29" y="266"/>
                      <a:pt x="44" y="259"/>
                    </a:cubicBezTo>
                    <a:cubicBezTo>
                      <a:pt x="102" y="229"/>
                      <a:pt x="136" y="158"/>
                      <a:pt x="123" y="94"/>
                    </a:cubicBezTo>
                    <a:cubicBezTo>
                      <a:pt x="113" y="41"/>
                      <a:pt x="45" y="0"/>
                      <a:pt x="31" y="67"/>
                    </a:cubicBezTo>
                    <a:cubicBezTo>
                      <a:pt x="26" y="90"/>
                      <a:pt x="41" y="123"/>
                      <a:pt x="38" y="149"/>
                    </a:cubicBezTo>
                    <a:cubicBezTo>
                      <a:pt x="33" y="187"/>
                      <a:pt x="15" y="222"/>
                      <a:pt x="0" y="256"/>
                    </a:cubicBezTo>
                    <a:close/>
                  </a:path>
                </a:pathLst>
              </a:custGeom>
              <a:solidFill>
                <a:srgbClr val="1a3151"/>
              </a:solidFill>
              <a:ln>
                <a:noFill/>
              </a:ln>
            </p:spPr>
            <p:style>
              <a:lnRef idx="0"/>
              <a:fillRef idx="0"/>
              <a:effectRef idx="0"/>
              <a:fontRef idx="minor"/>
            </p:style>
          </p:sp>
          <p:sp>
            <p:nvSpPr>
              <p:cNvPr id="542" name="CustomShape 27"/>
              <p:cNvSpPr/>
              <p:nvPr/>
            </p:nvSpPr>
            <p:spPr>
              <a:xfrm>
                <a:off x="1890360" y="1826640"/>
                <a:ext cx="132120" cy="89640"/>
              </a:xfrm>
              <a:custGeom>
                <a:avLst/>
                <a:gdLst/>
                <a:ahLst/>
                <a:rect l="l" t="t" r="r" b="b"/>
                <a:pathLst>
                  <a:path w="337" h="229">
                    <a:moveTo>
                      <a:pt x="132" y="28"/>
                    </a:moveTo>
                    <a:cubicBezTo>
                      <a:pt x="126" y="31"/>
                      <a:pt x="119" y="34"/>
                      <a:pt x="112" y="36"/>
                    </a:cubicBezTo>
                    <a:cubicBezTo>
                      <a:pt x="98" y="42"/>
                      <a:pt x="87" y="44"/>
                      <a:pt x="72" y="36"/>
                    </a:cubicBezTo>
                    <a:cubicBezTo>
                      <a:pt x="68" y="33"/>
                      <a:pt x="39" y="6"/>
                      <a:pt x="46" y="0"/>
                    </a:cubicBezTo>
                    <a:cubicBezTo>
                      <a:pt x="0" y="38"/>
                      <a:pt x="38" y="92"/>
                      <a:pt x="55" y="131"/>
                    </a:cubicBezTo>
                    <a:cubicBezTo>
                      <a:pt x="67" y="157"/>
                      <a:pt x="69" y="194"/>
                      <a:pt x="95" y="211"/>
                    </a:cubicBezTo>
                    <a:cubicBezTo>
                      <a:pt x="124" y="229"/>
                      <a:pt x="143" y="206"/>
                      <a:pt x="169" y="195"/>
                    </a:cubicBezTo>
                    <a:cubicBezTo>
                      <a:pt x="192" y="186"/>
                      <a:pt x="217" y="181"/>
                      <a:pt x="240" y="172"/>
                    </a:cubicBezTo>
                    <a:cubicBezTo>
                      <a:pt x="279" y="159"/>
                      <a:pt x="337" y="134"/>
                      <a:pt x="324" y="83"/>
                    </a:cubicBezTo>
                    <a:cubicBezTo>
                      <a:pt x="309" y="23"/>
                      <a:pt x="248" y="8"/>
                      <a:pt x="193" y="12"/>
                    </a:cubicBezTo>
                    <a:cubicBezTo>
                      <a:pt x="170" y="14"/>
                      <a:pt x="152" y="21"/>
                      <a:pt x="132" y="28"/>
                    </a:cubicBezTo>
                    <a:close/>
                  </a:path>
                </a:pathLst>
              </a:custGeom>
              <a:solidFill>
                <a:srgbClr val="1a3151"/>
              </a:solidFill>
              <a:ln>
                <a:noFill/>
              </a:ln>
            </p:spPr>
            <p:style>
              <a:lnRef idx="0"/>
              <a:fillRef idx="0"/>
              <a:effectRef idx="0"/>
              <a:fontRef idx="minor"/>
            </p:style>
          </p:sp>
          <p:sp>
            <p:nvSpPr>
              <p:cNvPr id="543" name="CustomShape 28"/>
              <p:cNvSpPr/>
              <p:nvPr/>
            </p:nvSpPr>
            <p:spPr>
              <a:xfrm>
                <a:off x="1937160" y="2001600"/>
                <a:ext cx="43200" cy="215280"/>
              </a:xfrm>
              <a:custGeom>
                <a:avLst/>
                <a:gdLst/>
                <a:ahLst/>
                <a:rect l="l" t="t" r="r" b="b"/>
                <a:pathLst>
                  <a:path w="111" h="549">
                    <a:moveTo>
                      <a:pt x="48" y="84"/>
                    </a:moveTo>
                    <a:cubicBezTo>
                      <a:pt x="42" y="124"/>
                      <a:pt x="42" y="164"/>
                      <a:pt x="36" y="204"/>
                    </a:cubicBezTo>
                    <a:cubicBezTo>
                      <a:pt x="33" y="226"/>
                      <a:pt x="28" y="247"/>
                      <a:pt x="24" y="269"/>
                    </a:cubicBezTo>
                    <a:cubicBezTo>
                      <a:pt x="13" y="330"/>
                      <a:pt x="9" y="393"/>
                      <a:pt x="6" y="455"/>
                    </a:cubicBezTo>
                    <a:cubicBezTo>
                      <a:pt x="5" y="468"/>
                      <a:pt x="4" y="480"/>
                      <a:pt x="4" y="492"/>
                    </a:cubicBezTo>
                    <a:cubicBezTo>
                      <a:pt x="3" y="500"/>
                      <a:pt x="0" y="513"/>
                      <a:pt x="4" y="520"/>
                    </a:cubicBezTo>
                    <a:cubicBezTo>
                      <a:pt x="8" y="528"/>
                      <a:pt x="17" y="529"/>
                      <a:pt x="24" y="532"/>
                    </a:cubicBezTo>
                    <a:cubicBezTo>
                      <a:pt x="35" y="536"/>
                      <a:pt x="44" y="542"/>
                      <a:pt x="53" y="549"/>
                    </a:cubicBezTo>
                    <a:cubicBezTo>
                      <a:pt x="69" y="544"/>
                      <a:pt x="80" y="529"/>
                      <a:pt x="83" y="513"/>
                    </a:cubicBezTo>
                    <a:cubicBezTo>
                      <a:pt x="87" y="497"/>
                      <a:pt x="85" y="480"/>
                      <a:pt x="83" y="463"/>
                    </a:cubicBezTo>
                    <a:cubicBezTo>
                      <a:pt x="67" y="319"/>
                      <a:pt x="70" y="173"/>
                      <a:pt x="91" y="30"/>
                    </a:cubicBezTo>
                    <a:cubicBezTo>
                      <a:pt x="98" y="33"/>
                      <a:pt x="105" y="28"/>
                      <a:pt x="108" y="22"/>
                    </a:cubicBezTo>
                    <a:cubicBezTo>
                      <a:pt x="111" y="15"/>
                      <a:pt x="111" y="8"/>
                      <a:pt x="110" y="1"/>
                    </a:cubicBezTo>
                    <a:cubicBezTo>
                      <a:pt x="110" y="2"/>
                      <a:pt x="77" y="1"/>
                      <a:pt x="74" y="1"/>
                    </a:cubicBezTo>
                    <a:cubicBezTo>
                      <a:pt x="55" y="0"/>
                      <a:pt x="49" y="4"/>
                      <a:pt x="49" y="26"/>
                    </a:cubicBezTo>
                    <a:cubicBezTo>
                      <a:pt x="58" y="31"/>
                      <a:pt x="57" y="45"/>
                      <a:pt x="54" y="55"/>
                    </a:cubicBezTo>
                    <a:cubicBezTo>
                      <a:pt x="51" y="65"/>
                      <a:pt x="50" y="74"/>
                      <a:pt x="48" y="84"/>
                    </a:cubicBezTo>
                  </a:path>
                </a:pathLst>
              </a:custGeom>
              <a:solidFill>
                <a:srgbClr val="3ababa"/>
              </a:solidFill>
              <a:ln>
                <a:noFill/>
              </a:ln>
            </p:spPr>
            <p:style>
              <a:lnRef idx="0"/>
              <a:fillRef idx="0"/>
              <a:effectRef idx="0"/>
              <a:fontRef idx="minor"/>
            </p:style>
          </p:sp>
          <p:sp>
            <p:nvSpPr>
              <p:cNvPr id="544" name="CustomShape 29"/>
              <p:cNvSpPr/>
              <p:nvPr/>
            </p:nvSpPr>
            <p:spPr>
              <a:xfrm>
                <a:off x="1427400" y="1989360"/>
                <a:ext cx="651240" cy="650520"/>
              </a:xfrm>
              <a:custGeom>
                <a:avLst/>
                <a:gdLst/>
                <a:ahLst/>
                <a:rect l="l" t="t" r="r" b="b"/>
                <a:pathLst>
                  <a:path w="1658" h="1658">
                    <a:moveTo>
                      <a:pt x="1519" y="577"/>
                    </a:moveTo>
                    <a:cubicBezTo>
                      <a:pt x="1658" y="958"/>
                      <a:pt x="1462" y="1379"/>
                      <a:pt x="1081" y="1519"/>
                    </a:cubicBezTo>
                    <a:cubicBezTo>
                      <a:pt x="700" y="1658"/>
                      <a:pt x="279" y="1462"/>
                      <a:pt x="139" y="1081"/>
                    </a:cubicBezTo>
                    <a:cubicBezTo>
                      <a:pt x="0" y="700"/>
                      <a:pt x="196" y="278"/>
                      <a:pt x="577" y="139"/>
                    </a:cubicBezTo>
                    <a:cubicBezTo>
                      <a:pt x="958" y="0"/>
                      <a:pt x="1380" y="196"/>
                      <a:pt x="1519" y="577"/>
                    </a:cubicBezTo>
                  </a:path>
                </a:pathLst>
              </a:custGeom>
              <a:solidFill>
                <a:srgbClr val="ebb044"/>
              </a:solidFill>
              <a:ln>
                <a:noFill/>
              </a:ln>
            </p:spPr>
            <p:style>
              <a:lnRef idx="0"/>
              <a:fillRef idx="0"/>
              <a:effectRef idx="0"/>
              <a:fontRef idx="minor"/>
            </p:style>
          </p:sp>
          <p:sp>
            <p:nvSpPr>
              <p:cNvPr id="545" name="CustomShape 30"/>
              <p:cNvSpPr/>
              <p:nvPr/>
            </p:nvSpPr>
            <p:spPr>
              <a:xfrm>
                <a:off x="1470960" y="2032560"/>
                <a:ext cx="564840" cy="563400"/>
              </a:xfrm>
              <a:custGeom>
                <a:avLst/>
                <a:gdLst/>
                <a:ahLst/>
                <a:rect l="l" t="t" r="r" b="b"/>
                <a:pathLst>
                  <a:path w="1438" h="1437">
                    <a:moveTo>
                      <a:pt x="1317" y="500"/>
                    </a:moveTo>
                    <a:cubicBezTo>
                      <a:pt x="1438" y="830"/>
                      <a:pt x="1268" y="1196"/>
                      <a:pt x="938" y="1317"/>
                    </a:cubicBezTo>
                    <a:cubicBezTo>
                      <a:pt x="608" y="1437"/>
                      <a:pt x="242" y="1268"/>
                      <a:pt x="121" y="938"/>
                    </a:cubicBezTo>
                    <a:cubicBezTo>
                      <a:pt x="0" y="607"/>
                      <a:pt x="170" y="242"/>
                      <a:pt x="500" y="121"/>
                    </a:cubicBezTo>
                    <a:cubicBezTo>
                      <a:pt x="831" y="0"/>
                      <a:pt x="1196" y="170"/>
                      <a:pt x="1317" y="500"/>
                    </a:cubicBezTo>
                  </a:path>
                </a:pathLst>
              </a:custGeom>
              <a:solidFill>
                <a:srgbClr val="145566"/>
              </a:solidFill>
              <a:ln>
                <a:noFill/>
              </a:ln>
            </p:spPr>
            <p:style>
              <a:lnRef idx="0"/>
              <a:fillRef idx="0"/>
              <a:effectRef idx="0"/>
              <a:fontRef idx="minor"/>
            </p:style>
          </p:sp>
          <p:sp>
            <p:nvSpPr>
              <p:cNvPr id="546" name="CustomShape 31"/>
              <p:cNvSpPr/>
              <p:nvPr/>
            </p:nvSpPr>
            <p:spPr>
              <a:xfrm>
                <a:off x="1629720" y="2229840"/>
                <a:ext cx="406080" cy="335520"/>
              </a:xfrm>
              <a:custGeom>
                <a:avLst/>
                <a:gdLst/>
                <a:ahLst/>
                <a:rect l="l" t="t" r="r" b="b"/>
                <a:pathLst>
                  <a:path w="1034" h="856">
                    <a:moveTo>
                      <a:pt x="913" y="0"/>
                    </a:moveTo>
                    <a:cubicBezTo>
                      <a:pt x="1032" y="329"/>
                      <a:pt x="862" y="693"/>
                      <a:pt x="533" y="814"/>
                    </a:cubicBezTo>
                    <a:cubicBezTo>
                      <a:pt x="461" y="840"/>
                      <a:pt x="387" y="853"/>
                      <a:pt x="314" y="853"/>
                    </a:cubicBezTo>
                    <a:cubicBezTo>
                      <a:pt x="212" y="853"/>
                      <a:pt x="113" y="828"/>
                      <a:pt x="24" y="782"/>
                    </a:cubicBezTo>
                    <a:cubicBezTo>
                      <a:pt x="16" y="779"/>
                      <a:pt x="8" y="776"/>
                      <a:pt x="0" y="773"/>
                    </a:cubicBezTo>
                    <a:cubicBezTo>
                      <a:pt x="96" y="827"/>
                      <a:pt x="204" y="856"/>
                      <a:pt x="316" y="856"/>
                    </a:cubicBezTo>
                    <a:cubicBezTo>
                      <a:pt x="388" y="856"/>
                      <a:pt x="462" y="844"/>
                      <a:pt x="534" y="818"/>
                    </a:cubicBezTo>
                    <a:cubicBezTo>
                      <a:pt x="864" y="697"/>
                      <a:pt x="1034" y="331"/>
                      <a:pt x="913" y="1"/>
                    </a:cubicBezTo>
                    <a:cubicBezTo>
                      <a:pt x="913" y="1"/>
                      <a:pt x="913" y="0"/>
                      <a:pt x="913" y="0"/>
                    </a:cubicBezTo>
                  </a:path>
                </a:pathLst>
              </a:custGeom>
              <a:solidFill>
                <a:srgbClr val="eaac40"/>
              </a:solidFill>
              <a:ln>
                <a:noFill/>
              </a:ln>
            </p:spPr>
            <p:style>
              <a:lnRef idx="0"/>
              <a:fillRef idx="0"/>
              <a:effectRef idx="0"/>
              <a:fontRef idx="minor"/>
            </p:style>
          </p:sp>
          <p:sp>
            <p:nvSpPr>
              <p:cNvPr id="547" name="CustomShape 32"/>
              <p:cNvSpPr/>
              <p:nvPr/>
            </p:nvSpPr>
            <p:spPr>
              <a:xfrm>
                <a:off x="1639440" y="2086560"/>
                <a:ext cx="396000" cy="477720"/>
              </a:xfrm>
              <a:custGeom>
                <a:avLst/>
                <a:gdLst/>
                <a:ahLst/>
                <a:rect l="l" t="t" r="r" b="b"/>
                <a:pathLst>
                  <a:path w="1008" h="1218">
                    <a:moveTo>
                      <a:pt x="543" y="0"/>
                    </a:moveTo>
                    <a:cubicBezTo>
                      <a:pt x="669" y="72"/>
                      <a:pt x="762" y="191"/>
                      <a:pt x="826" y="334"/>
                    </a:cubicBezTo>
                    <a:cubicBezTo>
                      <a:pt x="917" y="540"/>
                      <a:pt x="769" y="997"/>
                      <a:pt x="446" y="1151"/>
                    </a:cubicBezTo>
                    <a:cubicBezTo>
                      <a:pt x="380" y="1182"/>
                      <a:pt x="310" y="1196"/>
                      <a:pt x="240" y="1196"/>
                    </a:cubicBezTo>
                    <a:cubicBezTo>
                      <a:pt x="158" y="1196"/>
                      <a:pt x="75" y="1177"/>
                      <a:pt x="0" y="1147"/>
                    </a:cubicBezTo>
                    <a:cubicBezTo>
                      <a:pt x="89" y="1193"/>
                      <a:pt x="188" y="1218"/>
                      <a:pt x="290" y="1218"/>
                    </a:cubicBezTo>
                    <a:cubicBezTo>
                      <a:pt x="363" y="1218"/>
                      <a:pt x="437" y="1205"/>
                      <a:pt x="509" y="1179"/>
                    </a:cubicBezTo>
                    <a:cubicBezTo>
                      <a:pt x="838" y="1058"/>
                      <a:pt x="1008" y="694"/>
                      <a:pt x="889" y="365"/>
                    </a:cubicBezTo>
                    <a:cubicBezTo>
                      <a:pt x="826" y="194"/>
                      <a:pt x="698" y="67"/>
                      <a:pt x="543" y="0"/>
                    </a:cubicBezTo>
                  </a:path>
                </a:pathLst>
              </a:custGeom>
              <a:solidFill>
                <a:srgbClr val="145361"/>
              </a:solidFill>
              <a:ln>
                <a:noFill/>
              </a:ln>
            </p:spPr>
            <p:style>
              <a:lnRef idx="0"/>
              <a:fillRef idx="0"/>
              <a:effectRef idx="0"/>
              <a:fontRef idx="minor"/>
            </p:style>
          </p:sp>
          <p:sp>
            <p:nvSpPr>
              <p:cNvPr id="548" name="CustomShape 33"/>
              <p:cNvSpPr/>
              <p:nvPr/>
            </p:nvSpPr>
            <p:spPr>
              <a:xfrm>
                <a:off x="1735920" y="2241000"/>
                <a:ext cx="241560" cy="92520"/>
              </a:xfrm>
              <a:custGeom>
                <a:avLst/>
                <a:gdLst/>
                <a:ahLst/>
                <a:rect l="l" t="t" r="r" b="b"/>
                <a:pathLst>
                  <a:path w="616" h="237">
                    <a:moveTo>
                      <a:pt x="2" y="203"/>
                    </a:moveTo>
                    <a:cubicBezTo>
                      <a:pt x="10" y="227"/>
                      <a:pt x="10" y="227"/>
                      <a:pt x="10" y="227"/>
                    </a:cubicBezTo>
                    <a:cubicBezTo>
                      <a:pt x="12" y="233"/>
                      <a:pt x="19" y="237"/>
                      <a:pt x="25" y="235"/>
                    </a:cubicBezTo>
                    <a:cubicBezTo>
                      <a:pt x="607" y="49"/>
                      <a:pt x="607" y="49"/>
                      <a:pt x="607" y="49"/>
                    </a:cubicBezTo>
                    <a:cubicBezTo>
                      <a:pt x="613" y="47"/>
                      <a:pt x="616" y="40"/>
                      <a:pt x="614" y="34"/>
                    </a:cubicBezTo>
                    <a:cubicBezTo>
                      <a:pt x="607" y="10"/>
                      <a:pt x="607" y="10"/>
                      <a:pt x="607" y="10"/>
                    </a:cubicBezTo>
                    <a:cubicBezTo>
                      <a:pt x="605" y="4"/>
                      <a:pt x="598" y="0"/>
                      <a:pt x="592" y="2"/>
                    </a:cubicBezTo>
                    <a:cubicBezTo>
                      <a:pt x="10" y="188"/>
                      <a:pt x="10" y="188"/>
                      <a:pt x="10" y="188"/>
                    </a:cubicBezTo>
                    <a:cubicBezTo>
                      <a:pt x="4" y="190"/>
                      <a:pt x="0" y="196"/>
                      <a:pt x="2" y="203"/>
                    </a:cubicBezTo>
                    <a:close/>
                  </a:path>
                </a:pathLst>
              </a:custGeom>
              <a:solidFill>
                <a:srgbClr val="ffffff"/>
              </a:solidFill>
              <a:ln>
                <a:noFill/>
              </a:ln>
            </p:spPr>
            <p:style>
              <a:lnRef idx="0"/>
              <a:fillRef idx="0"/>
              <a:effectRef idx="0"/>
              <a:fontRef idx="minor"/>
            </p:style>
          </p:sp>
          <p:sp>
            <p:nvSpPr>
              <p:cNvPr id="549" name="CustomShape 34"/>
              <p:cNvSpPr/>
              <p:nvPr/>
            </p:nvSpPr>
            <p:spPr>
              <a:xfrm>
                <a:off x="1694520" y="2172960"/>
                <a:ext cx="80280" cy="163080"/>
              </a:xfrm>
              <a:custGeom>
                <a:avLst/>
                <a:gdLst/>
                <a:ahLst/>
                <a:rect l="l" t="t" r="r" b="b"/>
                <a:pathLst>
                  <a:path w="205" h="416">
                    <a:moveTo>
                      <a:pt x="158" y="313"/>
                    </a:moveTo>
                    <a:cubicBezTo>
                      <a:pt x="51" y="19"/>
                      <a:pt x="51" y="19"/>
                      <a:pt x="51" y="19"/>
                    </a:cubicBezTo>
                    <a:cubicBezTo>
                      <a:pt x="46" y="6"/>
                      <a:pt x="32" y="0"/>
                      <a:pt x="20" y="5"/>
                    </a:cubicBezTo>
                    <a:cubicBezTo>
                      <a:pt x="7" y="9"/>
                      <a:pt x="0" y="23"/>
                      <a:pt x="5" y="36"/>
                    </a:cubicBezTo>
                    <a:cubicBezTo>
                      <a:pt x="112" y="330"/>
                      <a:pt x="112" y="330"/>
                      <a:pt x="112" y="330"/>
                    </a:cubicBezTo>
                    <a:cubicBezTo>
                      <a:pt x="102" y="343"/>
                      <a:pt x="98" y="361"/>
                      <a:pt x="104" y="378"/>
                    </a:cubicBezTo>
                    <a:cubicBezTo>
                      <a:pt x="113" y="403"/>
                      <a:pt x="141" y="416"/>
                      <a:pt x="167" y="407"/>
                    </a:cubicBezTo>
                    <a:cubicBezTo>
                      <a:pt x="192" y="398"/>
                      <a:pt x="205" y="370"/>
                      <a:pt x="196" y="344"/>
                    </a:cubicBezTo>
                    <a:cubicBezTo>
                      <a:pt x="190" y="327"/>
                      <a:pt x="175" y="316"/>
                      <a:pt x="158" y="313"/>
                    </a:cubicBezTo>
                    <a:close/>
                  </a:path>
                </a:pathLst>
              </a:custGeom>
              <a:solidFill>
                <a:srgbClr val="ebb044"/>
              </a:solidFill>
              <a:ln>
                <a:noFill/>
              </a:ln>
            </p:spPr>
            <p:style>
              <a:lnRef idx="0"/>
              <a:fillRef idx="0"/>
              <a:effectRef idx="0"/>
              <a:fontRef idx="minor"/>
            </p:style>
          </p:sp>
          <p:sp>
            <p:nvSpPr>
              <p:cNvPr id="550" name="CustomShape 35"/>
              <p:cNvSpPr/>
              <p:nvPr/>
            </p:nvSpPr>
            <p:spPr>
              <a:xfrm>
                <a:off x="1979280" y="2142360"/>
                <a:ext cx="72360" cy="108720"/>
              </a:xfrm>
              <a:custGeom>
                <a:avLst/>
                <a:gdLst/>
                <a:ahLst/>
                <a:rect l="l" t="t" r="r" b="b"/>
                <a:pathLst>
                  <a:path w="185" h="278">
                    <a:moveTo>
                      <a:pt x="15" y="258"/>
                    </a:moveTo>
                    <a:cubicBezTo>
                      <a:pt x="14" y="257"/>
                      <a:pt x="13" y="256"/>
                      <a:pt x="13" y="254"/>
                    </a:cubicBezTo>
                    <a:cubicBezTo>
                      <a:pt x="9" y="242"/>
                      <a:pt x="14" y="233"/>
                      <a:pt x="13" y="220"/>
                    </a:cubicBezTo>
                    <a:cubicBezTo>
                      <a:pt x="13" y="214"/>
                      <a:pt x="0" y="207"/>
                      <a:pt x="10" y="200"/>
                    </a:cubicBezTo>
                    <a:cubicBezTo>
                      <a:pt x="13" y="197"/>
                      <a:pt x="23" y="192"/>
                      <a:pt x="31" y="187"/>
                    </a:cubicBezTo>
                    <a:cubicBezTo>
                      <a:pt x="42" y="179"/>
                      <a:pt x="52" y="162"/>
                      <a:pt x="57" y="147"/>
                    </a:cubicBezTo>
                    <a:cubicBezTo>
                      <a:pt x="66" y="118"/>
                      <a:pt x="60" y="32"/>
                      <a:pt x="98" y="23"/>
                    </a:cubicBezTo>
                    <a:cubicBezTo>
                      <a:pt x="185" y="0"/>
                      <a:pt x="104" y="165"/>
                      <a:pt x="100" y="181"/>
                    </a:cubicBezTo>
                    <a:cubicBezTo>
                      <a:pt x="98" y="191"/>
                      <a:pt x="103" y="201"/>
                      <a:pt x="103" y="212"/>
                    </a:cubicBezTo>
                    <a:cubicBezTo>
                      <a:pt x="103" y="222"/>
                      <a:pt x="101" y="236"/>
                      <a:pt x="97" y="245"/>
                    </a:cubicBezTo>
                    <a:cubicBezTo>
                      <a:pt x="89" y="264"/>
                      <a:pt x="69" y="269"/>
                      <a:pt x="51" y="276"/>
                    </a:cubicBezTo>
                    <a:cubicBezTo>
                      <a:pt x="47" y="277"/>
                      <a:pt x="44" y="278"/>
                      <a:pt x="40" y="278"/>
                    </a:cubicBezTo>
                    <a:cubicBezTo>
                      <a:pt x="33" y="277"/>
                      <a:pt x="28" y="272"/>
                      <a:pt x="23" y="267"/>
                    </a:cubicBezTo>
                    <a:cubicBezTo>
                      <a:pt x="20" y="264"/>
                      <a:pt x="17" y="261"/>
                      <a:pt x="15" y="258"/>
                    </a:cubicBezTo>
                    <a:close/>
                  </a:path>
                </a:pathLst>
              </a:custGeom>
              <a:solidFill>
                <a:srgbClr val="eac5b0"/>
              </a:solidFill>
              <a:ln>
                <a:noFill/>
              </a:ln>
            </p:spPr>
            <p:style>
              <a:lnRef idx="0"/>
              <a:fillRef idx="0"/>
              <a:effectRef idx="0"/>
              <a:fontRef idx="minor"/>
            </p:style>
          </p:sp>
          <p:sp>
            <p:nvSpPr>
              <p:cNvPr id="551" name="CustomShape 36"/>
              <p:cNvSpPr/>
              <p:nvPr/>
            </p:nvSpPr>
            <p:spPr>
              <a:xfrm>
                <a:off x="1995480" y="1997280"/>
                <a:ext cx="54000" cy="185040"/>
              </a:xfrm>
              <a:custGeom>
                <a:avLst/>
                <a:gdLst/>
                <a:ahLst/>
                <a:rect l="l" t="t" r="r" b="b"/>
                <a:pathLst>
                  <a:path w="139" h="472">
                    <a:moveTo>
                      <a:pt x="62" y="9"/>
                    </a:moveTo>
                    <a:cubicBezTo>
                      <a:pt x="65" y="13"/>
                      <a:pt x="68" y="20"/>
                      <a:pt x="73" y="27"/>
                    </a:cubicBezTo>
                    <a:cubicBezTo>
                      <a:pt x="99" y="66"/>
                      <a:pt x="110" y="125"/>
                      <a:pt x="119" y="170"/>
                    </a:cubicBezTo>
                    <a:cubicBezTo>
                      <a:pt x="139" y="266"/>
                      <a:pt x="137" y="366"/>
                      <a:pt x="114" y="461"/>
                    </a:cubicBezTo>
                    <a:cubicBezTo>
                      <a:pt x="113" y="465"/>
                      <a:pt x="112" y="468"/>
                      <a:pt x="109" y="470"/>
                    </a:cubicBezTo>
                    <a:cubicBezTo>
                      <a:pt x="106" y="472"/>
                      <a:pt x="102" y="472"/>
                      <a:pt x="98" y="471"/>
                    </a:cubicBezTo>
                    <a:cubicBezTo>
                      <a:pt x="77" y="466"/>
                      <a:pt x="55" y="462"/>
                      <a:pt x="33" y="458"/>
                    </a:cubicBezTo>
                    <a:cubicBezTo>
                      <a:pt x="29" y="457"/>
                      <a:pt x="24" y="456"/>
                      <a:pt x="20" y="453"/>
                    </a:cubicBezTo>
                    <a:cubicBezTo>
                      <a:pt x="13" y="446"/>
                      <a:pt x="14" y="436"/>
                      <a:pt x="15" y="426"/>
                    </a:cubicBezTo>
                    <a:cubicBezTo>
                      <a:pt x="24" y="366"/>
                      <a:pt x="25" y="305"/>
                      <a:pt x="18" y="244"/>
                    </a:cubicBezTo>
                    <a:cubicBezTo>
                      <a:pt x="14" y="216"/>
                      <a:pt x="0" y="181"/>
                      <a:pt x="1" y="152"/>
                    </a:cubicBezTo>
                    <a:cubicBezTo>
                      <a:pt x="3" y="127"/>
                      <a:pt x="18" y="100"/>
                      <a:pt x="20" y="72"/>
                    </a:cubicBezTo>
                    <a:cubicBezTo>
                      <a:pt x="21" y="55"/>
                      <a:pt x="23" y="31"/>
                      <a:pt x="35" y="18"/>
                    </a:cubicBezTo>
                    <a:cubicBezTo>
                      <a:pt x="50" y="0"/>
                      <a:pt x="55" y="0"/>
                      <a:pt x="62" y="9"/>
                    </a:cubicBezTo>
                    <a:close/>
                  </a:path>
                </a:pathLst>
              </a:custGeom>
              <a:solidFill>
                <a:schemeClr val="accent4">
                  <a:lumMod val="60000"/>
                  <a:lumOff val="40000"/>
                </a:schemeClr>
              </a:solidFill>
              <a:ln>
                <a:noFill/>
              </a:ln>
            </p:spPr>
            <p:style>
              <a:lnRef idx="0"/>
              <a:fillRef idx="0"/>
              <a:effectRef idx="0"/>
              <a:fontRef idx="minor"/>
            </p:style>
          </p:sp>
        </p:grpSp>
        <p:pic>
          <p:nvPicPr>
            <p:cNvPr id="552" name="Picture 80" descr=""/>
            <p:cNvPicPr/>
            <p:nvPr/>
          </p:nvPicPr>
          <p:blipFill>
            <a:blip r:embed="rId1"/>
            <a:stretch/>
          </p:blipFill>
          <p:spPr>
            <a:xfrm>
              <a:off x="4458600" y="1826640"/>
              <a:ext cx="398520" cy="812880"/>
            </a:xfrm>
            <a:prstGeom prst="rect">
              <a:avLst/>
            </a:prstGeom>
            <a:ln>
              <a:noFill/>
            </a:ln>
          </p:spPr>
        </p:pic>
        <p:pic>
          <p:nvPicPr>
            <p:cNvPr id="553" name="Graphic 81" descr=""/>
            <p:cNvPicPr/>
            <p:nvPr/>
          </p:nvPicPr>
          <p:blipFill>
            <a:blip r:embed="rId2"/>
            <a:stretch/>
          </p:blipFill>
          <p:spPr>
            <a:xfrm>
              <a:off x="7335360" y="1725840"/>
              <a:ext cx="407880" cy="914040"/>
            </a:xfrm>
            <a:prstGeom prst="rect">
              <a:avLst/>
            </a:prstGeom>
            <a:ln>
              <a:noFill/>
            </a:ln>
          </p:spPr>
        </p:pic>
        <p:pic>
          <p:nvPicPr>
            <p:cNvPr id="554" name="Picture 82" descr=""/>
            <p:cNvPicPr/>
            <p:nvPr/>
          </p:nvPicPr>
          <p:blipFill>
            <a:blip r:embed="rId3"/>
            <a:stretch/>
          </p:blipFill>
          <p:spPr>
            <a:xfrm>
              <a:off x="10131840" y="1312200"/>
              <a:ext cx="582840" cy="1335960"/>
            </a:xfrm>
            <a:prstGeom prst="rect">
              <a:avLst/>
            </a:prstGeom>
            <a:ln>
              <a:noFill/>
            </a:ln>
          </p:spPr>
        </p:pic>
        <p:sp>
          <p:nvSpPr>
            <p:cNvPr id="555" name="CustomShape 37"/>
            <p:cNvSpPr/>
            <p:nvPr/>
          </p:nvSpPr>
          <p:spPr>
            <a:xfrm>
              <a:off x="1632960" y="2812320"/>
              <a:ext cx="266400" cy="266400"/>
            </a:xfrm>
            <a:prstGeom prst="ellipse">
              <a:avLst/>
            </a:prstGeom>
            <a:solidFill>
              <a:schemeClr val="accent1">
                <a:lumMod val="60000"/>
                <a:lumOff val="40000"/>
              </a:schemeClr>
            </a:solidFill>
            <a:ln w="38160">
              <a:solidFill>
                <a:schemeClr val="bg1"/>
              </a:solidFill>
            </a:ln>
            <a:effectLst>
              <a:outerShdw algn="t" blurRad="50800" dir="5400000" dist="38160" rotWithShape="0">
                <a:srgbClr val="000000">
                  <a:alpha val="19000"/>
                </a:srgbClr>
              </a:outerShdw>
            </a:effectLst>
          </p:spPr>
          <p:style>
            <a:lnRef idx="2">
              <a:schemeClr val="accent1">
                <a:shade val="50000"/>
              </a:schemeClr>
            </a:lnRef>
            <a:fillRef idx="1">
              <a:schemeClr val="accent1"/>
            </a:fillRef>
            <a:effectRef idx="0">
              <a:schemeClr val="accent1"/>
            </a:effectRef>
            <a:fontRef idx="minor"/>
          </p:style>
        </p:sp>
        <p:sp>
          <p:nvSpPr>
            <p:cNvPr id="556" name="CustomShape 38"/>
            <p:cNvSpPr/>
            <p:nvPr/>
          </p:nvSpPr>
          <p:spPr>
            <a:xfrm>
              <a:off x="4519440" y="2812320"/>
              <a:ext cx="266400" cy="266400"/>
            </a:xfrm>
            <a:prstGeom prst="ellipse">
              <a:avLst/>
            </a:prstGeom>
            <a:solidFill>
              <a:schemeClr val="accent4">
                <a:lumMod val="60000"/>
                <a:lumOff val="40000"/>
              </a:schemeClr>
            </a:solidFill>
            <a:ln w="38160">
              <a:solidFill>
                <a:schemeClr val="bg1"/>
              </a:solidFill>
            </a:ln>
            <a:effectLst>
              <a:outerShdw algn="t" blurRad="50800" dir="5400000" dist="38160" rotWithShape="0">
                <a:srgbClr val="000000">
                  <a:alpha val="19000"/>
                </a:srgbClr>
              </a:outerShdw>
            </a:effectLst>
          </p:spPr>
          <p:style>
            <a:lnRef idx="2">
              <a:schemeClr val="accent1">
                <a:shade val="50000"/>
              </a:schemeClr>
            </a:lnRef>
            <a:fillRef idx="1">
              <a:schemeClr val="accent1"/>
            </a:fillRef>
            <a:effectRef idx="0">
              <a:schemeClr val="accent1"/>
            </a:effectRef>
            <a:fontRef idx="minor"/>
          </p:style>
        </p:sp>
        <p:sp>
          <p:nvSpPr>
            <p:cNvPr id="557" name="CustomShape 39"/>
            <p:cNvSpPr/>
            <p:nvPr/>
          </p:nvSpPr>
          <p:spPr>
            <a:xfrm>
              <a:off x="7405920" y="2812320"/>
              <a:ext cx="266400" cy="266400"/>
            </a:xfrm>
            <a:prstGeom prst="ellipse">
              <a:avLst/>
            </a:prstGeom>
            <a:solidFill>
              <a:schemeClr val="accent1">
                <a:lumMod val="60000"/>
                <a:lumOff val="40000"/>
              </a:schemeClr>
            </a:solidFill>
            <a:ln w="38160">
              <a:solidFill>
                <a:schemeClr val="bg1"/>
              </a:solidFill>
            </a:ln>
            <a:effectLst>
              <a:outerShdw algn="t" blurRad="50800" dir="5400000" dist="38160" rotWithShape="0">
                <a:srgbClr val="000000">
                  <a:alpha val="19000"/>
                </a:srgbClr>
              </a:outerShdw>
            </a:effectLst>
          </p:spPr>
          <p:style>
            <a:lnRef idx="2">
              <a:schemeClr val="accent1">
                <a:shade val="50000"/>
              </a:schemeClr>
            </a:lnRef>
            <a:fillRef idx="1">
              <a:schemeClr val="accent1"/>
            </a:fillRef>
            <a:effectRef idx="0">
              <a:schemeClr val="accent1"/>
            </a:effectRef>
            <a:fontRef idx="minor"/>
          </p:style>
        </p:sp>
        <p:sp>
          <p:nvSpPr>
            <p:cNvPr id="558" name="CustomShape 40"/>
            <p:cNvSpPr/>
            <p:nvPr/>
          </p:nvSpPr>
          <p:spPr>
            <a:xfrm>
              <a:off x="10292400" y="2812320"/>
              <a:ext cx="266400" cy="266400"/>
            </a:xfrm>
            <a:prstGeom prst="ellipse">
              <a:avLst/>
            </a:prstGeom>
            <a:solidFill>
              <a:schemeClr val="accent4">
                <a:lumMod val="60000"/>
                <a:lumOff val="40000"/>
              </a:schemeClr>
            </a:solidFill>
            <a:ln w="38160">
              <a:solidFill>
                <a:schemeClr val="bg1"/>
              </a:solidFill>
            </a:ln>
            <a:effectLst>
              <a:outerShdw algn="t" blurRad="50800" dir="5400000" dist="38160" rotWithShape="0">
                <a:srgbClr val="000000">
                  <a:alpha val="19000"/>
                </a:srgbClr>
              </a:outerShdw>
            </a:effectLst>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1159</TotalTime>
  <Application>LibreOffice/6.1.5.2$Linux_X86_64 LibreOffice_project/10$Build-2</Application>
  <Words>873</Words>
  <Paragraphs>163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2019-01-30T06:23:30Z</dcterms:created>
  <dc:creator>trisnawanugroho</dc:creator>
  <dc:description/>
  <dc:language>en-GB</dc:language>
  <cp:lastModifiedBy/>
  <dcterms:modified xsi:type="dcterms:W3CDTF">2019-04-24T20:13:28Z</dcterms:modified>
  <cp:revision>46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14</vt:i4>
  </property>
</Properties>
</file>